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>
      <p:cViewPr>
        <p:scale>
          <a:sx n="66" d="100"/>
          <a:sy n="66" d="100"/>
        </p:scale>
        <p:origin x="90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25EA11-7EA9-4E76-A64B-C039C36EFEA2}" type="datetimeFigureOut">
              <a:rPr lang="en-US" smtClean="0"/>
              <a:t>4/13/2016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FBB4C-2CCE-4767-B916-47905CE4A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154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FBB4C-2CCE-4767-B916-47905CE4A36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700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538D-56CD-4815-9739-5EB5CF97E105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86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A061-78EE-4560-8783-4169A41CA860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338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9537A-B061-447F-B3D9-B2393BF61C9A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644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0D12-B8EB-4636-ACA0-E15CCA746124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600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E8FD-5635-4D6F-A6FC-A66CB90F707C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119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8FAF3-EC11-4A19-B2FE-77D847EB70FB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020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AC02C-467F-4396-82DE-213904FEFEA9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819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02F8B-B332-495A-810F-4578D936677E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219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4A7EA-57E5-4D16-BA27-7F3331FC65A4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55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EDF9-6184-47AF-B10D-7BFBCDDA6BD2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643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96C1-5D09-422F-BADB-A724AB68A9C7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8613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874-496F-4738-8FDE-B40AEF015642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129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B2F14-9F38-4FFB-867F-C62963115451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5594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FB50-BB69-4832-8740-C502E79985EB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824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1A577-A0D6-4A2C-997B-E2F5656EE380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429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E480-B8C3-46F7-97EA-6765A1526DFF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333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E6228-10F9-499B-98E7-24240597E26E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0D4DF0B-62FF-4708-A7A1-80B7657F36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162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br>
              <a:rPr lang="en-US" dirty="0" smtClean="0"/>
            </a:br>
            <a:r>
              <a:rPr lang="en-US" sz="4400" dirty="0" smtClean="0">
                <a:solidFill>
                  <a:srgbClr val="FF0000"/>
                </a:solidFill>
              </a:rPr>
              <a:t>What Happens to the Arians? </a:t>
            </a:r>
            <a:br>
              <a:rPr lang="en-US" sz="4400" dirty="0" smtClean="0">
                <a:solidFill>
                  <a:srgbClr val="FF0000"/>
                </a:solidFill>
              </a:rPr>
            </a:br>
            <a:r>
              <a:rPr lang="en-US" sz="4400" dirty="0" smtClean="0">
                <a:solidFill>
                  <a:srgbClr val="FF0000"/>
                </a:solidFill>
              </a:rPr>
              <a:t>Module 7B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St. Cyril and Methodius Byzantine Catholic Seminary</a:t>
            </a:r>
          </a:p>
          <a:p>
            <a:r>
              <a:rPr lang="en-US" dirty="0" smtClean="0"/>
              <a:t>Byzantine On-Line</a:t>
            </a:r>
          </a:p>
          <a:p>
            <a:r>
              <a:rPr lang="en-US" dirty="0" smtClean="0"/>
              <a:t>Rev. Deacon Mark Koscinski CPA D.Litt. </a:t>
            </a:r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426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247"/>
    </mc:Choice>
    <mc:Fallback>
      <p:transition spd="slow" advTm="322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Happens to the Arians?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Compelling Argument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No need to have the Trinity to explain the Godhead.</a:t>
            </a:r>
          </a:p>
          <a:p>
            <a:r>
              <a:rPr lang="en-US" dirty="0" smtClean="0"/>
              <a:t>Arianism was a form of subordinationism.</a:t>
            </a:r>
          </a:p>
          <a:p>
            <a:r>
              <a:rPr lang="en-US" dirty="0" smtClean="0"/>
              <a:t>It preserved the monarchy of the Father and a strict monotheism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However…..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Raised problems with salvation since the sacrifice of Christ, who was less than fully God might not be sufficient.</a:t>
            </a:r>
          </a:p>
          <a:p>
            <a:r>
              <a:rPr lang="en-US" dirty="0" smtClean="0"/>
              <a:t>It could prevent genuine theosis.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A061-78EE-4560-8783-4169A41CA860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2</a:t>
            </a:fld>
            <a:endParaRPr lang="en-US" dirty="0"/>
          </a:p>
        </p:txBody>
      </p:sp>
      <p:pic>
        <p:nvPicPr>
          <p:cNvPr id="12" name="Audio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98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3686"/>
    </mc:Choice>
    <mc:Fallback>
      <p:transition spd="slow" advTm="1136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the Nicene Council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Council and Emperor…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Arianism was condemned by the First Council.</a:t>
            </a:r>
          </a:p>
          <a:p>
            <a:r>
              <a:rPr lang="en-US" dirty="0" smtClean="0"/>
              <a:t>Hosius, the advisor to Constantine leaves for Spain</a:t>
            </a:r>
          </a:p>
          <a:p>
            <a:r>
              <a:rPr lang="en-US" dirty="0" smtClean="0"/>
              <a:t>Constantine begins to waver</a:t>
            </a:r>
          </a:p>
          <a:p>
            <a:r>
              <a:rPr lang="en-US" dirty="0" smtClean="0"/>
              <a:t>Exiled Arians are recalled in 328</a:t>
            </a:r>
          </a:p>
          <a:p>
            <a:r>
              <a:rPr lang="en-US" dirty="0" smtClean="0"/>
              <a:t>Eventually, Athanasius and other orthodox bishops get banished.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Constantine the Great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594" y="2960687"/>
            <a:ext cx="2066925" cy="2857500"/>
          </a:xfr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E8FD-5635-4D6F-A6FC-A66CB90F707C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3</a:t>
            </a:fld>
            <a:endParaRPr lang="en-US" dirty="0"/>
          </a:p>
        </p:txBody>
      </p:sp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341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1340"/>
    </mc:Choice>
    <mc:Fallback>
      <p:transition spd="slow" advTm="1413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Constantius II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After Constantine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Constantius openly supported the Arians. </a:t>
            </a:r>
          </a:p>
          <a:p>
            <a:r>
              <a:rPr lang="en-US" dirty="0" smtClean="0"/>
              <a:t>Several local councils attempted to heal the rift through various compromises. </a:t>
            </a:r>
          </a:p>
          <a:p>
            <a:r>
              <a:rPr lang="en-US" dirty="0" smtClean="0"/>
              <a:t>None were completely successful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Constantius II</a:t>
            </a:r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971" y="2736850"/>
            <a:ext cx="2548170" cy="3305175"/>
          </a:xfr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E8FD-5635-4D6F-A6FC-A66CB90F707C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4</a:t>
            </a:fld>
            <a:endParaRPr lang="en-US" dirty="0"/>
          </a:p>
        </p:txBody>
      </p:sp>
      <p:pic>
        <p:nvPicPr>
          <p:cNvPr id="12" name="Audio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6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993"/>
    </mc:Choice>
    <mc:Fallback>
      <p:transition spd="slow" advTm="659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Arians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Fracture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Arianism begins to split itself:</a:t>
            </a:r>
          </a:p>
          <a:p>
            <a:pPr lvl="1"/>
            <a:r>
              <a:rPr lang="en-US" dirty="0" smtClean="0"/>
              <a:t>Homoiousians</a:t>
            </a:r>
          </a:p>
          <a:p>
            <a:pPr lvl="1"/>
            <a:r>
              <a:rPr lang="en-US" dirty="0" smtClean="0"/>
              <a:t>Pneumatomchoi</a:t>
            </a:r>
          </a:p>
          <a:p>
            <a:pPr lvl="1"/>
            <a:r>
              <a:rPr lang="en-US" dirty="0" smtClean="0"/>
              <a:t>Anonmoians</a:t>
            </a:r>
          </a:p>
          <a:p>
            <a:pPr lvl="1"/>
            <a:r>
              <a:rPr lang="en-US" dirty="0" smtClean="0"/>
              <a:t>Homoians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Cappadocian Fathers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938" y="2819599"/>
            <a:ext cx="4186237" cy="3139677"/>
          </a:xfr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E8FD-5635-4D6F-A6FC-A66CB90F707C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5</a:t>
            </a:fld>
            <a:endParaRPr lang="en-US" dirty="0"/>
          </a:p>
        </p:txBody>
      </p:sp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514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401"/>
    </mc:Choice>
    <mc:Fallback>
      <p:transition spd="slow" advTm="584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Homoiousians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Just an iota of difference</a:t>
            </a:r>
          </a:p>
          <a:p>
            <a:r>
              <a:rPr lang="en-US" dirty="0" smtClean="0"/>
              <a:t>Often called Semi-Arians</a:t>
            </a:r>
          </a:p>
          <a:p>
            <a:r>
              <a:rPr lang="en-US" dirty="0" smtClean="0"/>
              <a:t>Did not accept the term Homoousios but believed in the divinity of Christ.</a:t>
            </a:r>
          </a:p>
          <a:p>
            <a:r>
              <a:rPr lang="en-US" dirty="0" smtClean="0"/>
              <a:t>This idea goes back to Origen, but this group came into existence ca. 356 in an attempt to find a compromise. 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The philosophical problem is what does it mean to be “like” God?</a:t>
            </a:r>
          </a:p>
          <a:p>
            <a:r>
              <a:rPr lang="en-US" dirty="0" smtClean="0"/>
              <a:t>Likeness also means differences</a:t>
            </a:r>
          </a:p>
          <a:p>
            <a:pPr lvl="1"/>
            <a:r>
              <a:rPr lang="en-US" dirty="0" smtClean="0"/>
              <a:t>Polytheistic</a:t>
            </a:r>
          </a:p>
          <a:p>
            <a:pPr lvl="1"/>
            <a:r>
              <a:rPr lang="en-US" dirty="0" smtClean="0"/>
              <a:t>Arian</a:t>
            </a:r>
          </a:p>
          <a:p>
            <a:r>
              <a:rPr lang="en-US" dirty="0" smtClean="0"/>
              <a:t>Homoians—strict Arians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E8FD-5635-4D6F-A6FC-A66CB90F707C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6</a:t>
            </a:fld>
            <a:endParaRPr lang="en-US" dirty="0"/>
          </a:p>
        </p:txBody>
      </p:sp>
      <p:pic>
        <p:nvPicPr>
          <p:cNvPr id="12" name="Audio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134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0174"/>
    </mc:Choice>
    <mc:Fallback>
      <p:transition spd="slow" advTm="1401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Pneumatomachoi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Denied the divinity of the Holy Spirit</a:t>
            </a:r>
          </a:p>
          <a:p>
            <a:r>
              <a:rPr lang="en-US" dirty="0" smtClean="0"/>
              <a:t>The Holy Spirit was a created being, a gift of God, rather than God itself. </a:t>
            </a:r>
          </a:p>
          <a:p>
            <a:r>
              <a:rPr lang="en-US" dirty="0" smtClean="0"/>
              <a:t>From 362, Athanasius sought to exclude the Pneumatomachoi from the Church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Also later called Macedonians</a:t>
            </a:r>
          </a:p>
          <a:p>
            <a:r>
              <a:rPr lang="en-US" dirty="0" smtClean="0"/>
              <a:t>Condemned at the Council of Constantinople in 381. </a:t>
            </a:r>
          </a:p>
          <a:p>
            <a:r>
              <a:rPr lang="en-US" dirty="0" smtClean="0"/>
              <a:t>They survived until the 5</a:t>
            </a:r>
            <a:r>
              <a:rPr lang="en-US" baseline="30000" dirty="0" smtClean="0"/>
              <a:t>th</a:t>
            </a:r>
            <a:r>
              <a:rPr lang="en-US" dirty="0" smtClean="0"/>
              <a:t> century when their churches were closed.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0D12-B8EB-4636-ACA0-E15CCA746124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7</a:t>
            </a:fld>
            <a:endParaRPr lang="en-US" dirty="0"/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083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1287"/>
    </mc:Choice>
    <mc:Fallback>
      <p:transition spd="slow" advTm="1212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Subsequent History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Arian question becomes a rivalry between the churches of Alexandria and Constantinople</a:t>
            </a:r>
          </a:p>
          <a:p>
            <a:r>
              <a:rPr lang="en-US" dirty="0" smtClean="0"/>
              <a:t>Arianism becomes an urban phenomena in the East</a:t>
            </a:r>
          </a:p>
          <a:p>
            <a:r>
              <a:rPr lang="en-US" dirty="0" smtClean="0"/>
              <a:t>Supported by Arian monks.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After the Death of Constantius II, orthodoxy becomes ascendant in the West. </a:t>
            </a:r>
          </a:p>
          <a:p>
            <a:r>
              <a:rPr lang="en-US" dirty="0" smtClean="0"/>
              <a:t>The Eastern Emperor Valens was still an Arian.</a:t>
            </a:r>
          </a:p>
          <a:p>
            <a:r>
              <a:rPr lang="en-US" dirty="0" smtClean="0"/>
              <a:t>The final triumph of orthodoxy came at the Council of 381. </a:t>
            </a:r>
          </a:p>
          <a:p>
            <a:r>
              <a:rPr lang="en-US" dirty="0" smtClean="0"/>
              <a:t>Arianism slowly disappears from the East.</a:t>
            </a:r>
          </a:p>
          <a:p>
            <a:r>
              <a:rPr lang="en-US" dirty="0" smtClean="0"/>
              <a:t>In the West, it is still an issue as the barbarians are Arian.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E8FD-5635-4D6F-A6FC-A66CB90F707C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8</a:t>
            </a:fld>
            <a:endParaRPr lang="en-US" dirty="0"/>
          </a:p>
        </p:txBody>
      </p:sp>
      <p:pic>
        <p:nvPicPr>
          <p:cNvPr id="13" name="Audio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983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1424"/>
    </mc:Choice>
    <mc:Fallback>
      <p:transition spd="slow" advTm="4014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Later Myth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Arians burned portraits of the 4</a:t>
            </a:r>
            <a:r>
              <a:rPr lang="en-US" baseline="30000" dirty="0" smtClean="0"/>
              <a:t>th</a:t>
            </a:r>
            <a:r>
              <a:rPr lang="en-US" dirty="0" smtClean="0"/>
              <a:t> century archbishops of Constantinople and the Virgin</a:t>
            </a:r>
          </a:p>
          <a:p>
            <a:r>
              <a:rPr lang="en-US" dirty="0" smtClean="0"/>
              <a:t>Burned Orthodox Churches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This module drew heavily from The Oxford Dictionary of Byzantium: New York, 1991.  Articles:  Arianism, Homoiousians, and Pneumatomachoi. </a:t>
            </a:r>
          </a:p>
          <a:p>
            <a:r>
              <a:rPr lang="en-US" dirty="0" smtClean="0"/>
              <a:t>I am indebted to the wonderful scholarship included in this dictionary. </a:t>
            </a:r>
            <a:endParaRPr lang="en-US" dirty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0D12-B8EB-4636-ACA0-E15CCA746124}" type="datetime1">
              <a:rPr lang="en-US" smtClean="0"/>
              <a:t>4/13/2016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 the Great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DF0B-62FF-4708-A7A1-80B7657F3604}" type="slidenum">
              <a:rPr lang="en-US" smtClean="0"/>
              <a:t>9</a:t>
            </a:fld>
            <a:endParaRPr lang="en-US" dirty="0"/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115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52"/>
    </mc:Choice>
    <mc:Fallback>
      <p:transition spd="slow" advTm="50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86</TotalTime>
  <Words>495</Words>
  <Application>Microsoft Office PowerPoint</Application>
  <PresentationFormat>Widescreen</PresentationFormat>
  <Paragraphs>90</Paragraphs>
  <Slides>9</Slides>
  <Notes>1</Notes>
  <HiddenSlides>0</HiddenSlides>
  <MMClips>9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Trebuchet MS</vt:lpstr>
      <vt:lpstr>Wingdings 3</vt:lpstr>
      <vt:lpstr>Facet</vt:lpstr>
      <vt:lpstr>Athanasius the Great What Happens to the Arians?  Module 7B</vt:lpstr>
      <vt:lpstr>What Happens to the Arians?</vt:lpstr>
      <vt:lpstr>After the Nicene Council</vt:lpstr>
      <vt:lpstr>Constantius II</vt:lpstr>
      <vt:lpstr>Types of Arians</vt:lpstr>
      <vt:lpstr>Homoiousians</vt:lpstr>
      <vt:lpstr>Pneumatomachoi</vt:lpstr>
      <vt:lpstr>Subsequent History</vt:lpstr>
      <vt:lpstr>Later Myth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Athanasius the Great What Happens to the Arians?  Module 7B</dc:title>
  <dc:creator>Mark Koscinski</dc:creator>
  <cp:lastModifiedBy>Mark Koscinski</cp:lastModifiedBy>
  <cp:revision>7</cp:revision>
  <dcterms:created xsi:type="dcterms:W3CDTF">2016-04-13T18:18:39Z</dcterms:created>
  <dcterms:modified xsi:type="dcterms:W3CDTF">2016-04-13T19:45:14Z</dcterms:modified>
</cp:coreProperties>
</file>