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6" r:id="rId1"/>
  </p:sldMasterIdLst>
  <p:notesMasterIdLst>
    <p:notesMasterId r:id="rId7"/>
  </p:notesMasterIdLst>
  <p:sldIdLst>
    <p:sldId id="256" r:id="rId2"/>
    <p:sldId id="259" r:id="rId3"/>
    <p:sldId id="260" r:id="rId4"/>
    <p:sldId id="257" r:id="rId5"/>
    <p:sldId id="25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29"/>
  </p:normalViewPr>
  <p:slideViewPr>
    <p:cSldViewPr snapToGrid="0" snapToObjects="1">
      <p:cViewPr varScale="1">
        <p:scale>
          <a:sx n="90" d="100"/>
          <a:sy n="90" d="100"/>
        </p:scale>
        <p:origin x="232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8A5C329-FDBE-4289-B63B-4230D9A1AD47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96815E9F-D794-4951-B677-532F0332B40E}">
      <dgm:prSet/>
      <dgm:spPr/>
      <dgm:t>
        <a:bodyPr/>
        <a:lstStyle/>
        <a:p>
          <a:r>
            <a:rPr lang="en-US"/>
            <a:t>Held in Constantinople in 381 A.D. when Theodosius the Great was Emperor</a:t>
          </a:r>
        </a:p>
      </dgm:t>
    </dgm:pt>
    <dgm:pt modelId="{63159890-DF5D-4BE4-A087-C959DD593EB5}" type="parTrans" cxnId="{A75E2BCA-2CC9-4C4B-ACAD-31007059EC9F}">
      <dgm:prSet/>
      <dgm:spPr/>
      <dgm:t>
        <a:bodyPr/>
        <a:lstStyle/>
        <a:p>
          <a:endParaRPr lang="en-US"/>
        </a:p>
      </dgm:t>
    </dgm:pt>
    <dgm:pt modelId="{FF4AF551-8663-44A3-8D86-CF0BFF71CF99}" type="sibTrans" cxnId="{A75E2BCA-2CC9-4C4B-ACAD-31007059EC9F}">
      <dgm:prSet/>
      <dgm:spPr/>
      <dgm:t>
        <a:bodyPr/>
        <a:lstStyle/>
        <a:p>
          <a:endParaRPr lang="en-US"/>
        </a:p>
      </dgm:t>
    </dgm:pt>
    <dgm:pt modelId="{4082E0CF-A1A5-4AE9-A3A7-E64148C5B399}">
      <dgm:prSet/>
      <dgm:spPr/>
      <dgm:t>
        <a:bodyPr/>
        <a:lstStyle/>
        <a:p>
          <a:r>
            <a:rPr lang="en-US"/>
            <a:t>Attended by 150 eastern Bishops</a:t>
          </a:r>
        </a:p>
      </dgm:t>
    </dgm:pt>
    <dgm:pt modelId="{7383EBB7-5CAA-4D82-9027-8C5A1D2FDF3C}" type="parTrans" cxnId="{7BA473AA-ABBC-4A9A-8D0F-A4830E7470BF}">
      <dgm:prSet/>
      <dgm:spPr/>
      <dgm:t>
        <a:bodyPr/>
        <a:lstStyle/>
        <a:p>
          <a:endParaRPr lang="en-US"/>
        </a:p>
      </dgm:t>
    </dgm:pt>
    <dgm:pt modelId="{0D77B8DA-2006-4360-BCD5-ED90E35EEF24}" type="sibTrans" cxnId="{7BA473AA-ABBC-4A9A-8D0F-A4830E7470BF}">
      <dgm:prSet/>
      <dgm:spPr/>
      <dgm:t>
        <a:bodyPr/>
        <a:lstStyle/>
        <a:p>
          <a:endParaRPr lang="en-US"/>
        </a:p>
      </dgm:t>
    </dgm:pt>
    <dgm:pt modelId="{8F427C2E-E508-49B1-8B31-43B477F8AA1F}">
      <dgm:prSet/>
      <dgm:spPr/>
      <dgm:t>
        <a:bodyPr/>
        <a:lstStyle/>
        <a:p>
          <a:r>
            <a:rPr lang="en-US"/>
            <a:t>Also known as the First Council of Constantinople</a:t>
          </a:r>
        </a:p>
      </dgm:t>
    </dgm:pt>
    <dgm:pt modelId="{12C3ED79-9F47-45C8-8FF5-87120A95B8B0}" type="parTrans" cxnId="{1CFC4574-3F1C-4F27-8E21-08C539A7D734}">
      <dgm:prSet/>
      <dgm:spPr/>
      <dgm:t>
        <a:bodyPr/>
        <a:lstStyle/>
        <a:p>
          <a:endParaRPr lang="en-US"/>
        </a:p>
      </dgm:t>
    </dgm:pt>
    <dgm:pt modelId="{C5F72A75-EC3F-4694-85D2-974E7020584D}" type="sibTrans" cxnId="{1CFC4574-3F1C-4F27-8E21-08C539A7D734}">
      <dgm:prSet/>
      <dgm:spPr/>
      <dgm:t>
        <a:bodyPr/>
        <a:lstStyle/>
        <a:p>
          <a:endParaRPr lang="en-US"/>
        </a:p>
      </dgm:t>
    </dgm:pt>
    <dgm:pt modelId="{04C62A12-D7A3-3F4C-A6A7-CDE4D47405B1}" type="pres">
      <dgm:prSet presAssocID="{E8A5C329-FDBE-4289-B63B-4230D9A1AD47}" presName="linear" presStyleCnt="0">
        <dgm:presLayoutVars>
          <dgm:animLvl val="lvl"/>
          <dgm:resizeHandles val="exact"/>
        </dgm:presLayoutVars>
      </dgm:prSet>
      <dgm:spPr/>
    </dgm:pt>
    <dgm:pt modelId="{06BEFFBD-A188-7346-85CD-F7CEFB1B98F8}" type="pres">
      <dgm:prSet presAssocID="{96815E9F-D794-4951-B677-532F0332B40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3DE27F1D-EB09-A843-8431-C66B26120606}" type="pres">
      <dgm:prSet presAssocID="{FF4AF551-8663-44A3-8D86-CF0BFF71CF99}" presName="spacer" presStyleCnt="0"/>
      <dgm:spPr/>
    </dgm:pt>
    <dgm:pt modelId="{72BE8132-0F71-424D-845E-FFA5149BEA9D}" type="pres">
      <dgm:prSet presAssocID="{4082E0CF-A1A5-4AE9-A3A7-E64148C5B399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56450640-8135-684F-AF24-5490E8541352}" type="pres">
      <dgm:prSet presAssocID="{0D77B8DA-2006-4360-BCD5-ED90E35EEF24}" presName="spacer" presStyleCnt="0"/>
      <dgm:spPr/>
    </dgm:pt>
    <dgm:pt modelId="{D2930AFC-9BC0-D845-A70D-7CE79FDDA7C3}" type="pres">
      <dgm:prSet presAssocID="{8F427C2E-E508-49B1-8B31-43B477F8AA1F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97759000-7120-5B4F-9E19-A6001DAA8BE9}" type="presOf" srcId="{E8A5C329-FDBE-4289-B63B-4230D9A1AD47}" destId="{04C62A12-D7A3-3F4C-A6A7-CDE4D47405B1}" srcOrd="0" destOrd="0" presId="urn:microsoft.com/office/officeart/2005/8/layout/vList2"/>
    <dgm:cxn modelId="{AB03994B-E1E1-0C43-B32A-F53D073D4B5E}" type="presOf" srcId="{4082E0CF-A1A5-4AE9-A3A7-E64148C5B399}" destId="{72BE8132-0F71-424D-845E-FFA5149BEA9D}" srcOrd="0" destOrd="0" presId="urn:microsoft.com/office/officeart/2005/8/layout/vList2"/>
    <dgm:cxn modelId="{1CFC4574-3F1C-4F27-8E21-08C539A7D734}" srcId="{E8A5C329-FDBE-4289-B63B-4230D9A1AD47}" destId="{8F427C2E-E508-49B1-8B31-43B477F8AA1F}" srcOrd="2" destOrd="0" parTransId="{12C3ED79-9F47-45C8-8FF5-87120A95B8B0}" sibTransId="{C5F72A75-EC3F-4694-85D2-974E7020584D}"/>
    <dgm:cxn modelId="{4AFFF975-443B-564E-8E56-9CA95F103700}" type="presOf" srcId="{96815E9F-D794-4951-B677-532F0332B40E}" destId="{06BEFFBD-A188-7346-85CD-F7CEFB1B98F8}" srcOrd="0" destOrd="0" presId="urn:microsoft.com/office/officeart/2005/8/layout/vList2"/>
    <dgm:cxn modelId="{A9087489-E787-D04B-9AA4-3A9264BFEF61}" type="presOf" srcId="{8F427C2E-E508-49B1-8B31-43B477F8AA1F}" destId="{D2930AFC-9BC0-D845-A70D-7CE79FDDA7C3}" srcOrd="0" destOrd="0" presId="urn:microsoft.com/office/officeart/2005/8/layout/vList2"/>
    <dgm:cxn modelId="{7BA473AA-ABBC-4A9A-8D0F-A4830E7470BF}" srcId="{E8A5C329-FDBE-4289-B63B-4230D9A1AD47}" destId="{4082E0CF-A1A5-4AE9-A3A7-E64148C5B399}" srcOrd="1" destOrd="0" parTransId="{7383EBB7-5CAA-4D82-9027-8C5A1D2FDF3C}" sibTransId="{0D77B8DA-2006-4360-BCD5-ED90E35EEF24}"/>
    <dgm:cxn modelId="{A75E2BCA-2CC9-4C4B-ACAD-31007059EC9F}" srcId="{E8A5C329-FDBE-4289-B63B-4230D9A1AD47}" destId="{96815E9F-D794-4951-B677-532F0332B40E}" srcOrd="0" destOrd="0" parTransId="{63159890-DF5D-4BE4-A087-C959DD593EB5}" sibTransId="{FF4AF551-8663-44A3-8D86-CF0BFF71CF99}"/>
    <dgm:cxn modelId="{83BEDBFF-A08C-FC4F-9566-DDA40D9A4A76}" type="presParOf" srcId="{04C62A12-D7A3-3F4C-A6A7-CDE4D47405B1}" destId="{06BEFFBD-A188-7346-85CD-F7CEFB1B98F8}" srcOrd="0" destOrd="0" presId="urn:microsoft.com/office/officeart/2005/8/layout/vList2"/>
    <dgm:cxn modelId="{EA09C4A6-D281-CC43-A414-80CE42CFB08D}" type="presParOf" srcId="{04C62A12-D7A3-3F4C-A6A7-CDE4D47405B1}" destId="{3DE27F1D-EB09-A843-8431-C66B26120606}" srcOrd="1" destOrd="0" presId="urn:microsoft.com/office/officeart/2005/8/layout/vList2"/>
    <dgm:cxn modelId="{78EB2A33-E8C1-4C48-9B9E-FD8A47BB4F71}" type="presParOf" srcId="{04C62A12-D7A3-3F4C-A6A7-CDE4D47405B1}" destId="{72BE8132-0F71-424D-845E-FFA5149BEA9D}" srcOrd="2" destOrd="0" presId="urn:microsoft.com/office/officeart/2005/8/layout/vList2"/>
    <dgm:cxn modelId="{C77D4D1E-ECB3-134A-8C99-D7715A46431B}" type="presParOf" srcId="{04C62A12-D7A3-3F4C-A6A7-CDE4D47405B1}" destId="{56450640-8135-684F-AF24-5490E8541352}" srcOrd="3" destOrd="0" presId="urn:microsoft.com/office/officeart/2005/8/layout/vList2"/>
    <dgm:cxn modelId="{86ABD343-7227-A145-AF9E-CF0D9F561E2D}" type="presParOf" srcId="{04C62A12-D7A3-3F4C-A6A7-CDE4D47405B1}" destId="{D2930AFC-9BC0-D845-A70D-7CE79FDDA7C3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80FDDC4-457F-44D4-AF4A-0DF557187B44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A6336FE-D766-4F11-A055-F2BA8471466D}">
      <dgm:prSet/>
      <dgm:spPr/>
      <dgm:t>
        <a:bodyPr/>
        <a:lstStyle/>
        <a:p>
          <a:r>
            <a:rPr lang="en-US"/>
            <a:t>Canon 1—Reaffirms the First Ecumenical Council and condemns all heretics including Arians, Sabellians, Appolinarians, etc. </a:t>
          </a:r>
        </a:p>
      </dgm:t>
    </dgm:pt>
    <dgm:pt modelId="{D73DF4CB-A9D1-403D-ACDC-22D985823E41}" type="parTrans" cxnId="{2B5736ED-E4BD-408A-9CC7-C9DA777DB4CB}">
      <dgm:prSet/>
      <dgm:spPr/>
      <dgm:t>
        <a:bodyPr/>
        <a:lstStyle/>
        <a:p>
          <a:endParaRPr lang="en-US"/>
        </a:p>
      </dgm:t>
    </dgm:pt>
    <dgm:pt modelId="{8A39449F-3563-491C-89DB-C874B32DD259}" type="sibTrans" cxnId="{2B5736ED-E4BD-408A-9CC7-C9DA777DB4CB}">
      <dgm:prSet/>
      <dgm:spPr/>
      <dgm:t>
        <a:bodyPr/>
        <a:lstStyle/>
        <a:p>
          <a:endParaRPr lang="en-US"/>
        </a:p>
      </dgm:t>
    </dgm:pt>
    <dgm:pt modelId="{1400893B-5A50-4EEF-82B7-5DCECE27190C}">
      <dgm:prSet/>
      <dgm:spPr/>
      <dgm:t>
        <a:bodyPr/>
        <a:lstStyle/>
        <a:p>
          <a:r>
            <a:rPr lang="en-US" dirty="0"/>
            <a:t>Canon 2—Bishops are limited to their own territories.</a:t>
          </a:r>
        </a:p>
        <a:p>
          <a:br>
            <a:rPr lang="en-US" dirty="0"/>
          </a:br>
          <a:r>
            <a:rPr lang="en-US" dirty="0"/>
            <a:t>Canon 3—Constantinople raised second to precedence after Rome </a:t>
          </a:r>
        </a:p>
      </dgm:t>
    </dgm:pt>
    <dgm:pt modelId="{21413D1B-2C77-4EA4-9BEA-43EF31A194C0}" type="parTrans" cxnId="{37B9F2ED-078B-4297-BB46-F95C03DB3D9D}">
      <dgm:prSet/>
      <dgm:spPr/>
      <dgm:t>
        <a:bodyPr/>
        <a:lstStyle/>
        <a:p>
          <a:endParaRPr lang="en-US"/>
        </a:p>
      </dgm:t>
    </dgm:pt>
    <dgm:pt modelId="{29878D65-8DDD-470C-8BE9-418299149980}" type="sibTrans" cxnId="{37B9F2ED-078B-4297-BB46-F95C03DB3D9D}">
      <dgm:prSet/>
      <dgm:spPr/>
      <dgm:t>
        <a:bodyPr/>
        <a:lstStyle/>
        <a:p>
          <a:endParaRPr lang="en-US"/>
        </a:p>
      </dgm:t>
    </dgm:pt>
    <dgm:pt modelId="{73542187-3DDF-4344-B3FC-1551003C3ACF}">
      <dgm:prSet/>
      <dgm:spPr/>
      <dgm:t>
        <a:bodyPr/>
        <a:lstStyle/>
        <a:p>
          <a:r>
            <a:rPr lang="en-US"/>
            <a:t>Canon 4—Maximus the Cynic was not a bishop (ordinations carried out in an irregular manner are not legitimate) </a:t>
          </a:r>
        </a:p>
      </dgm:t>
    </dgm:pt>
    <dgm:pt modelId="{74A4803E-3174-459A-AC61-87BF9D3DD2AD}" type="parTrans" cxnId="{4712657F-4D79-430D-95BC-A0FDD3DD3172}">
      <dgm:prSet/>
      <dgm:spPr/>
      <dgm:t>
        <a:bodyPr/>
        <a:lstStyle/>
        <a:p>
          <a:endParaRPr lang="en-US"/>
        </a:p>
      </dgm:t>
    </dgm:pt>
    <dgm:pt modelId="{57322758-626C-4BEA-BCCE-EC8EA8341F25}" type="sibTrans" cxnId="{4712657F-4D79-430D-95BC-A0FDD3DD3172}">
      <dgm:prSet/>
      <dgm:spPr/>
      <dgm:t>
        <a:bodyPr/>
        <a:lstStyle/>
        <a:p>
          <a:endParaRPr lang="en-US"/>
        </a:p>
      </dgm:t>
    </dgm:pt>
    <dgm:pt modelId="{7203FCAE-E37F-2E40-BE77-0EE8EA35C716}" type="pres">
      <dgm:prSet presAssocID="{080FDDC4-457F-44D4-AF4A-0DF557187B44}" presName="vert0" presStyleCnt="0">
        <dgm:presLayoutVars>
          <dgm:dir/>
          <dgm:animOne val="branch"/>
          <dgm:animLvl val="lvl"/>
        </dgm:presLayoutVars>
      </dgm:prSet>
      <dgm:spPr/>
    </dgm:pt>
    <dgm:pt modelId="{EF2A1BA7-EA2B-B94D-AA48-04D04A5CA1D7}" type="pres">
      <dgm:prSet presAssocID="{6A6336FE-D766-4F11-A055-F2BA8471466D}" presName="thickLine" presStyleLbl="alignNode1" presStyleIdx="0" presStyleCnt="3"/>
      <dgm:spPr/>
    </dgm:pt>
    <dgm:pt modelId="{8ADAFE19-DC6F-D040-BB6F-0F3A771DCB1A}" type="pres">
      <dgm:prSet presAssocID="{6A6336FE-D766-4F11-A055-F2BA8471466D}" presName="horz1" presStyleCnt="0"/>
      <dgm:spPr/>
    </dgm:pt>
    <dgm:pt modelId="{13AE7ED9-15B0-3F40-9A06-88A01DE7141B}" type="pres">
      <dgm:prSet presAssocID="{6A6336FE-D766-4F11-A055-F2BA8471466D}" presName="tx1" presStyleLbl="revTx" presStyleIdx="0" presStyleCnt="3"/>
      <dgm:spPr/>
    </dgm:pt>
    <dgm:pt modelId="{D3BB78B4-DD0B-B241-B8CD-D64BF4B5B9D6}" type="pres">
      <dgm:prSet presAssocID="{6A6336FE-D766-4F11-A055-F2BA8471466D}" presName="vert1" presStyleCnt="0"/>
      <dgm:spPr/>
    </dgm:pt>
    <dgm:pt modelId="{77FEAF89-AFD1-6B4F-910A-1C2D9A5DF0BB}" type="pres">
      <dgm:prSet presAssocID="{1400893B-5A50-4EEF-82B7-5DCECE27190C}" presName="thickLine" presStyleLbl="alignNode1" presStyleIdx="1" presStyleCnt="3"/>
      <dgm:spPr/>
    </dgm:pt>
    <dgm:pt modelId="{BF84EBD9-89CF-7948-A86F-9C21B2F2234B}" type="pres">
      <dgm:prSet presAssocID="{1400893B-5A50-4EEF-82B7-5DCECE27190C}" presName="horz1" presStyleCnt="0"/>
      <dgm:spPr/>
    </dgm:pt>
    <dgm:pt modelId="{173EFC2B-3D71-2444-B9B8-7D1AD4D96979}" type="pres">
      <dgm:prSet presAssocID="{1400893B-5A50-4EEF-82B7-5DCECE27190C}" presName="tx1" presStyleLbl="revTx" presStyleIdx="1" presStyleCnt="3"/>
      <dgm:spPr/>
    </dgm:pt>
    <dgm:pt modelId="{66D6BBDA-7DAE-A74E-90B5-879D4AE820FC}" type="pres">
      <dgm:prSet presAssocID="{1400893B-5A50-4EEF-82B7-5DCECE27190C}" presName="vert1" presStyleCnt="0"/>
      <dgm:spPr/>
    </dgm:pt>
    <dgm:pt modelId="{1FF9D11C-833A-B04F-9204-586107AC386F}" type="pres">
      <dgm:prSet presAssocID="{73542187-3DDF-4344-B3FC-1551003C3ACF}" presName="thickLine" presStyleLbl="alignNode1" presStyleIdx="2" presStyleCnt="3"/>
      <dgm:spPr/>
    </dgm:pt>
    <dgm:pt modelId="{9C4C803B-44F8-2041-8441-D33182A1B61F}" type="pres">
      <dgm:prSet presAssocID="{73542187-3DDF-4344-B3FC-1551003C3ACF}" presName="horz1" presStyleCnt="0"/>
      <dgm:spPr/>
    </dgm:pt>
    <dgm:pt modelId="{6BA6DEA2-E65B-9841-B042-73ACB995F9B6}" type="pres">
      <dgm:prSet presAssocID="{73542187-3DDF-4344-B3FC-1551003C3ACF}" presName="tx1" presStyleLbl="revTx" presStyleIdx="2" presStyleCnt="3"/>
      <dgm:spPr/>
    </dgm:pt>
    <dgm:pt modelId="{81A97504-F9A0-4D46-AA9D-280BF846549D}" type="pres">
      <dgm:prSet presAssocID="{73542187-3DDF-4344-B3FC-1551003C3ACF}" presName="vert1" presStyleCnt="0"/>
      <dgm:spPr/>
    </dgm:pt>
  </dgm:ptLst>
  <dgm:cxnLst>
    <dgm:cxn modelId="{C5156A69-14A0-1A46-AE97-AB7FB529DBC9}" type="presOf" srcId="{73542187-3DDF-4344-B3FC-1551003C3ACF}" destId="{6BA6DEA2-E65B-9841-B042-73ACB995F9B6}" srcOrd="0" destOrd="0" presId="urn:microsoft.com/office/officeart/2008/layout/LinedList"/>
    <dgm:cxn modelId="{4712657F-4D79-430D-95BC-A0FDD3DD3172}" srcId="{080FDDC4-457F-44D4-AF4A-0DF557187B44}" destId="{73542187-3DDF-4344-B3FC-1551003C3ACF}" srcOrd="2" destOrd="0" parTransId="{74A4803E-3174-459A-AC61-87BF9D3DD2AD}" sibTransId="{57322758-626C-4BEA-BCCE-EC8EA8341F25}"/>
    <dgm:cxn modelId="{437BDFA1-CF7A-3E47-9F0C-A0DA9AAE3313}" type="presOf" srcId="{6A6336FE-D766-4F11-A055-F2BA8471466D}" destId="{13AE7ED9-15B0-3F40-9A06-88A01DE7141B}" srcOrd="0" destOrd="0" presId="urn:microsoft.com/office/officeart/2008/layout/LinedList"/>
    <dgm:cxn modelId="{F50773B6-89B3-3640-915B-FED8AB6BF44A}" type="presOf" srcId="{080FDDC4-457F-44D4-AF4A-0DF557187B44}" destId="{7203FCAE-E37F-2E40-BE77-0EE8EA35C716}" srcOrd="0" destOrd="0" presId="urn:microsoft.com/office/officeart/2008/layout/LinedList"/>
    <dgm:cxn modelId="{B8DC5EE1-9285-D648-8741-BF003851941C}" type="presOf" srcId="{1400893B-5A50-4EEF-82B7-5DCECE27190C}" destId="{173EFC2B-3D71-2444-B9B8-7D1AD4D96979}" srcOrd="0" destOrd="0" presId="urn:microsoft.com/office/officeart/2008/layout/LinedList"/>
    <dgm:cxn modelId="{2B5736ED-E4BD-408A-9CC7-C9DA777DB4CB}" srcId="{080FDDC4-457F-44D4-AF4A-0DF557187B44}" destId="{6A6336FE-D766-4F11-A055-F2BA8471466D}" srcOrd="0" destOrd="0" parTransId="{D73DF4CB-A9D1-403D-ACDC-22D985823E41}" sibTransId="{8A39449F-3563-491C-89DB-C874B32DD259}"/>
    <dgm:cxn modelId="{37B9F2ED-078B-4297-BB46-F95C03DB3D9D}" srcId="{080FDDC4-457F-44D4-AF4A-0DF557187B44}" destId="{1400893B-5A50-4EEF-82B7-5DCECE27190C}" srcOrd="1" destOrd="0" parTransId="{21413D1B-2C77-4EA4-9BEA-43EF31A194C0}" sibTransId="{29878D65-8DDD-470C-8BE9-418299149980}"/>
    <dgm:cxn modelId="{002A5440-0C35-934D-A0EB-66797EF5F83E}" type="presParOf" srcId="{7203FCAE-E37F-2E40-BE77-0EE8EA35C716}" destId="{EF2A1BA7-EA2B-B94D-AA48-04D04A5CA1D7}" srcOrd="0" destOrd="0" presId="urn:microsoft.com/office/officeart/2008/layout/LinedList"/>
    <dgm:cxn modelId="{CEF77A1B-8739-D64F-9DCA-61576D926DA1}" type="presParOf" srcId="{7203FCAE-E37F-2E40-BE77-0EE8EA35C716}" destId="{8ADAFE19-DC6F-D040-BB6F-0F3A771DCB1A}" srcOrd="1" destOrd="0" presId="urn:microsoft.com/office/officeart/2008/layout/LinedList"/>
    <dgm:cxn modelId="{5516C2F9-1140-8549-9FF4-232D75E039DE}" type="presParOf" srcId="{8ADAFE19-DC6F-D040-BB6F-0F3A771DCB1A}" destId="{13AE7ED9-15B0-3F40-9A06-88A01DE7141B}" srcOrd="0" destOrd="0" presId="urn:microsoft.com/office/officeart/2008/layout/LinedList"/>
    <dgm:cxn modelId="{5286B47F-B11A-C048-8EC5-88DFDE1F32CF}" type="presParOf" srcId="{8ADAFE19-DC6F-D040-BB6F-0F3A771DCB1A}" destId="{D3BB78B4-DD0B-B241-B8CD-D64BF4B5B9D6}" srcOrd="1" destOrd="0" presId="urn:microsoft.com/office/officeart/2008/layout/LinedList"/>
    <dgm:cxn modelId="{895457EF-5D49-1141-B6DD-332D9CEBEA29}" type="presParOf" srcId="{7203FCAE-E37F-2E40-BE77-0EE8EA35C716}" destId="{77FEAF89-AFD1-6B4F-910A-1C2D9A5DF0BB}" srcOrd="2" destOrd="0" presId="urn:microsoft.com/office/officeart/2008/layout/LinedList"/>
    <dgm:cxn modelId="{D9761BB4-910E-304D-8C3F-250863C6D096}" type="presParOf" srcId="{7203FCAE-E37F-2E40-BE77-0EE8EA35C716}" destId="{BF84EBD9-89CF-7948-A86F-9C21B2F2234B}" srcOrd="3" destOrd="0" presId="urn:microsoft.com/office/officeart/2008/layout/LinedList"/>
    <dgm:cxn modelId="{7F9FA838-8ABF-B14D-8EED-DF9B03F81891}" type="presParOf" srcId="{BF84EBD9-89CF-7948-A86F-9C21B2F2234B}" destId="{173EFC2B-3D71-2444-B9B8-7D1AD4D96979}" srcOrd="0" destOrd="0" presId="urn:microsoft.com/office/officeart/2008/layout/LinedList"/>
    <dgm:cxn modelId="{B9BE0CFE-3AD7-DE4F-825E-42E846106CDB}" type="presParOf" srcId="{BF84EBD9-89CF-7948-A86F-9C21B2F2234B}" destId="{66D6BBDA-7DAE-A74E-90B5-879D4AE820FC}" srcOrd="1" destOrd="0" presId="urn:microsoft.com/office/officeart/2008/layout/LinedList"/>
    <dgm:cxn modelId="{D7B69151-94C7-344F-BFE3-FBB4319EA1D2}" type="presParOf" srcId="{7203FCAE-E37F-2E40-BE77-0EE8EA35C716}" destId="{1FF9D11C-833A-B04F-9204-586107AC386F}" srcOrd="4" destOrd="0" presId="urn:microsoft.com/office/officeart/2008/layout/LinedList"/>
    <dgm:cxn modelId="{7C217590-AB61-E94C-ACF4-9ED8D9BBE58E}" type="presParOf" srcId="{7203FCAE-E37F-2E40-BE77-0EE8EA35C716}" destId="{9C4C803B-44F8-2041-8441-D33182A1B61F}" srcOrd="5" destOrd="0" presId="urn:microsoft.com/office/officeart/2008/layout/LinedList"/>
    <dgm:cxn modelId="{4CF82FAA-44AC-3E43-8128-AC291175DEE7}" type="presParOf" srcId="{9C4C803B-44F8-2041-8441-D33182A1B61F}" destId="{6BA6DEA2-E65B-9841-B042-73ACB995F9B6}" srcOrd="0" destOrd="0" presId="urn:microsoft.com/office/officeart/2008/layout/LinedList"/>
    <dgm:cxn modelId="{EA2BBA14-CB3B-594A-BFC1-4356FF4BF843}" type="presParOf" srcId="{9C4C803B-44F8-2041-8441-D33182A1B61F}" destId="{81A97504-F9A0-4D46-AA9D-280BF846549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AEB9F1D-87FA-4879-922C-19385BD3BC69}" type="doc">
      <dgm:prSet loTypeId="urn:microsoft.com/office/officeart/2008/layout/LinedList" loCatId="list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3D1FF95A-3020-4AB0-B594-D188B3323E86}">
      <dgm:prSet/>
      <dgm:spPr/>
      <dgm:t>
        <a:bodyPr/>
        <a:lstStyle/>
        <a:p>
          <a:r>
            <a:rPr lang="en-US"/>
            <a:t>Canon 5—The “Tome of the Westerners” is accepted. No one is quite sure what this means. </a:t>
          </a:r>
        </a:p>
      </dgm:t>
    </dgm:pt>
    <dgm:pt modelId="{F28E2F31-549D-4823-A789-8EC6C7EB4CC5}" type="parTrans" cxnId="{A2AA2415-F6D5-479D-BCAD-FCB975F87BCE}">
      <dgm:prSet/>
      <dgm:spPr/>
      <dgm:t>
        <a:bodyPr/>
        <a:lstStyle/>
        <a:p>
          <a:endParaRPr lang="en-US"/>
        </a:p>
      </dgm:t>
    </dgm:pt>
    <dgm:pt modelId="{729711AB-84B6-4206-8D2B-443769F8EBCA}" type="sibTrans" cxnId="{A2AA2415-F6D5-479D-BCAD-FCB975F87BCE}">
      <dgm:prSet/>
      <dgm:spPr/>
      <dgm:t>
        <a:bodyPr/>
        <a:lstStyle/>
        <a:p>
          <a:endParaRPr lang="en-US"/>
        </a:p>
      </dgm:t>
    </dgm:pt>
    <dgm:pt modelId="{C80D6507-2EB3-4447-A21B-033AEEBEA182}">
      <dgm:prSet/>
      <dgm:spPr/>
      <dgm:t>
        <a:bodyPr/>
        <a:lstStyle/>
        <a:p>
          <a:r>
            <a:rPr lang="en-US"/>
            <a:t>Canon 6—Bishops could be accused in civil courts if the complaint was civil. </a:t>
          </a:r>
        </a:p>
      </dgm:t>
    </dgm:pt>
    <dgm:pt modelId="{1472C9D5-4BCE-4B10-A65A-DCCE807E7641}" type="parTrans" cxnId="{02FAD527-3033-4D42-A459-F45B97F4AB83}">
      <dgm:prSet/>
      <dgm:spPr/>
      <dgm:t>
        <a:bodyPr/>
        <a:lstStyle/>
        <a:p>
          <a:endParaRPr lang="en-US"/>
        </a:p>
      </dgm:t>
    </dgm:pt>
    <dgm:pt modelId="{962833DC-5998-4A42-BBD6-7FC647E3EF4E}" type="sibTrans" cxnId="{02FAD527-3033-4D42-A459-F45B97F4AB83}">
      <dgm:prSet/>
      <dgm:spPr/>
      <dgm:t>
        <a:bodyPr/>
        <a:lstStyle/>
        <a:p>
          <a:endParaRPr lang="en-US"/>
        </a:p>
      </dgm:t>
    </dgm:pt>
    <dgm:pt modelId="{547C7E8B-3C97-4307-B11E-E1EF027B2EE3}">
      <dgm:prSet/>
      <dgm:spPr/>
      <dgm:t>
        <a:bodyPr/>
        <a:lstStyle/>
        <a:p>
          <a:r>
            <a:rPr lang="en-US"/>
            <a:t>Canon 7—Reception of various heretics can be through chrismation. Others are received through baptism </a:t>
          </a:r>
        </a:p>
      </dgm:t>
    </dgm:pt>
    <dgm:pt modelId="{50924F6E-518A-4571-93FD-D4AA2BD2614C}" type="parTrans" cxnId="{BE1870E4-E0BF-4133-98BF-D65CB49CE0E0}">
      <dgm:prSet/>
      <dgm:spPr/>
      <dgm:t>
        <a:bodyPr/>
        <a:lstStyle/>
        <a:p>
          <a:endParaRPr lang="en-US"/>
        </a:p>
      </dgm:t>
    </dgm:pt>
    <dgm:pt modelId="{065A48D5-C4A9-41F4-BA07-825595C73308}" type="sibTrans" cxnId="{BE1870E4-E0BF-4133-98BF-D65CB49CE0E0}">
      <dgm:prSet/>
      <dgm:spPr/>
      <dgm:t>
        <a:bodyPr/>
        <a:lstStyle/>
        <a:p>
          <a:endParaRPr lang="en-US"/>
        </a:p>
      </dgm:t>
    </dgm:pt>
    <dgm:pt modelId="{5F372889-AE3D-5844-B927-C0AEE26DCA73}" type="pres">
      <dgm:prSet presAssocID="{2AEB9F1D-87FA-4879-922C-19385BD3BC69}" presName="vert0" presStyleCnt="0">
        <dgm:presLayoutVars>
          <dgm:dir/>
          <dgm:animOne val="branch"/>
          <dgm:animLvl val="lvl"/>
        </dgm:presLayoutVars>
      </dgm:prSet>
      <dgm:spPr/>
    </dgm:pt>
    <dgm:pt modelId="{AEA0A5E2-ED05-3A45-B86E-30FB14BBC35C}" type="pres">
      <dgm:prSet presAssocID="{3D1FF95A-3020-4AB0-B594-D188B3323E86}" presName="thickLine" presStyleLbl="alignNode1" presStyleIdx="0" presStyleCnt="3"/>
      <dgm:spPr/>
    </dgm:pt>
    <dgm:pt modelId="{C7DE1023-60F5-7346-9457-AB146A99E7FB}" type="pres">
      <dgm:prSet presAssocID="{3D1FF95A-3020-4AB0-B594-D188B3323E86}" presName="horz1" presStyleCnt="0"/>
      <dgm:spPr/>
    </dgm:pt>
    <dgm:pt modelId="{F2994912-B88D-8C42-A152-CF1926EACD59}" type="pres">
      <dgm:prSet presAssocID="{3D1FF95A-3020-4AB0-B594-D188B3323E86}" presName="tx1" presStyleLbl="revTx" presStyleIdx="0" presStyleCnt="3"/>
      <dgm:spPr/>
    </dgm:pt>
    <dgm:pt modelId="{9AA718E0-CC86-B44E-8412-0E371C4AF5A9}" type="pres">
      <dgm:prSet presAssocID="{3D1FF95A-3020-4AB0-B594-D188B3323E86}" presName="vert1" presStyleCnt="0"/>
      <dgm:spPr/>
    </dgm:pt>
    <dgm:pt modelId="{974C2345-54D2-6A45-9F25-8D1635953D29}" type="pres">
      <dgm:prSet presAssocID="{C80D6507-2EB3-4447-A21B-033AEEBEA182}" presName="thickLine" presStyleLbl="alignNode1" presStyleIdx="1" presStyleCnt="3"/>
      <dgm:spPr/>
    </dgm:pt>
    <dgm:pt modelId="{14892608-BFAB-B846-B324-F49281A258AF}" type="pres">
      <dgm:prSet presAssocID="{C80D6507-2EB3-4447-A21B-033AEEBEA182}" presName="horz1" presStyleCnt="0"/>
      <dgm:spPr/>
    </dgm:pt>
    <dgm:pt modelId="{D19FE2E6-0E21-654C-8060-1948A0F240AC}" type="pres">
      <dgm:prSet presAssocID="{C80D6507-2EB3-4447-A21B-033AEEBEA182}" presName="tx1" presStyleLbl="revTx" presStyleIdx="1" presStyleCnt="3"/>
      <dgm:spPr/>
    </dgm:pt>
    <dgm:pt modelId="{7EDCC2F0-05A9-F24D-B8DD-FF0D795269ED}" type="pres">
      <dgm:prSet presAssocID="{C80D6507-2EB3-4447-A21B-033AEEBEA182}" presName="vert1" presStyleCnt="0"/>
      <dgm:spPr/>
    </dgm:pt>
    <dgm:pt modelId="{4EEDBCBF-656C-F945-84F8-6B1B64EB8FE7}" type="pres">
      <dgm:prSet presAssocID="{547C7E8B-3C97-4307-B11E-E1EF027B2EE3}" presName="thickLine" presStyleLbl="alignNode1" presStyleIdx="2" presStyleCnt="3"/>
      <dgm:spPr/>
    </dgm:pt>
    <dgm:pt modelId="{032B4D39-C245-E346-AB89-1B2B54830FB2}" type="pres">
      <dgm:prSet presAssocID="{547C7E8B-3C97-4307-B11E-E1EF027B2EE3}" presName="horz1" presStyleCnt="0"/>
      <dgm:spPr/>
    </dgm:pt>
    <dgm:pt modelId="{9AF28F27-D66B-994B-825C-43A12CC89267}" type="pres">
      <dgm:prSet presAssocID="{547C7E8B-3C97-4307-B11E-E1EF027B2EE3}" presName="tx1" presStyleLbl="revTx" presStyleIdx="2" presStyleCnt="3"/>
      <dgm:spPr/>
    </dgm:pt>
    <dgm:pt modelId="{33B8F185-221B-254E-A4AE-2D50442DD134}" type="pres">
      <dgm:prSet presAssocID="{547C7E8B-3C97-4307-B11E-E1EF027B2EE3}" presName="vert1" presStyleCnt="0"/>
      <dgm:spPr/>
    </dgm:pt>
  </dgm:ptLst>
  <dgm:cxnLst>
    <dgm:cxn modelId="{A2AA2415-F6D5-479D-BCAD-FCB975F87BCE}" srcId="{2AEB9F1D-87FA-4879-922C-19385BD3BC69}" destId="{3D1FF95A-3020-4AB0-B594-D188B3323E86}" srcOrd="0" destOrd="0" parTransId="{F28E2F31-549D-4823-A789-8EC6C7EB4CC5}" sibTransId="{729711AB-84B6-4206-8D2B-443769F8EBCA}"/>
    <dgm:cxn modelId="{C3FFD324-10B2-F444-A1B5-A89071E3DB23}" type="presOf" srcId="{3D1FF95A-3020-4AB0-B594-D188B3323E86}" destId="{F2994912-B88D-8C42-A152-CF1926EACD59}" srcOrd="0" destOrd="0" presId="urn:microsoft.com/office/officeart/2008/layout/LinedList"/>
    <dgm:cxn modelId="{02FAD527-3033-4D42-A459-F45B97F4AB83}" srcId="{2AEB9F1D-87FA-4879-922C-19385BD3BC69}" destId="{C80D6507-2EB3-4447-A21B-033AEEBEA182}" srcOrd="1" destOrd="0" parTransId="{1472C9D5-4BCE-4B10-A65A-DCCE807E7641}" sibTransId="{962833DC-5998-4A42-BBD6-7FC647E3EF4E}"/>
    <dgm:cxn modelId="{BCFE6072-C6C8-0F44-AA7A-79412B0FFFF4}" type="presOf" srcId="{547C7E8B-3C97-4307-B11E-E1EF027B2EE3}" destId="{9AF28F27-D66B-994B-825C-43A12CC89267}" srcOrd="0" destOrd="0" presId="urn:microsoft.com/office/officeart/2008/layout/LinedList"/>
    <dgm:cxn modelId="{CE499499-684B-9840-A9DA-054A46DBC2AC}" type="presOf" srcId="{C80D6507-2EB3-4447-A21B-033AEEBEA182}" destId="{D19FE2E6-0E21-654C-8060-1948A0F240AC}" srcOrd="0" destOrd="0" presId="urn:microsoft.com/office/officeart/2008/layout/LinedList"/>
    <dgm:cxn modelId="{C69966CB-E8F3-A742-A4D4-E72B0F5BF9E0}" type="presOf" srcId="{2AEB9F1D-87FA-4879-922C-19385BD3BC69}" destId="{5F372889-AE3D-5844-B927-C0AEE26DCA73}" srcOrd="0" destOrd="0" presId="urn:microsoft.com/office/officeart/2008/layout/LinedList"/>
    <dgm:cxn modelId="{BE1870E4-E0BF-4133-98BF-D65CB49CE0E0}" srcId="{2AEB9F1D-87FA-4879-922C-19385BD3BC69}" destId="{547C7E8B-3C97-4307-B11E-E1EF027B2EE3}" srcOrd="2" destOrd="0" parTransId="{50924F6E-518A-4571-93FD-D4AA2BD2614C}" sibTransId="{065A48D5-C4A9-41F4-BA07-825595C73308}"/>
    <dgm:cxn modelId="{4FB0BC25-CB48-4D4E-876F-23A441A244CF}" type="presParOf" srcId="{5F372889-AE3D-5844-B927-C0AEE26DCA73}" destId="{AEA0A5E2-ED05-3A45-B86E-30FB14BBC35C}" srcOrd="0" destOrd="0" presId="urn:microsoft.com/office/officeart/2008/layout/LinedList"/>
    <dgm:cxn modelId="{9CE0BF14-1E85-3A4D-82AF-AAB0DD8FA606}" type="presParOf" srcId="{5F372889-AE3D-5844-B927-C0AEE26DCA73}" destId="{C7DE1023-60F5-7346-9457-AB146A99E7FB}" srcOrd="1" destOrd="0" presId="urn:microsoft.com/office/officeart/2008/layout/LinedList"/>
    <dgm:cxn modelId="{848591E7-6582-944C-80C9-1593646BDBC4}" type="presParOf" srcId="{C7DE1023-60F5-7346-9457-AB146A99E7FB}" destId="{F2994912-B88D-8C42-A152-CF1926EACD59}" srcOrd="0" destOrd="0" presId="urn:microsoft.com/office/officeart/2008/layout/LinedList"/>
    <dgm:cxn modelId="{EE17BEAC-A012-934E-8EEF-5653A9766DAD}" type="presParOf" srcId="{C7DE1023-60F5-7346-9457-AB146A99E7FB}" destId="{9AA718E0-CC86-B44E-8412-0E371C4AF5A9}" srcOrd="1" destOrd="0" presId="urn:microsoft.com/office/officeart/2008/layout/LinedList"/>
    <dgm:cxn modelId="{F492959A-70E4-D549-9F23-1843BC83BA28}" type="presParOf" srcId="{5F372889-AE3D-5844-B927-C0AEE26DCA73}" destId="{974C2345-54D2-6A45-9F25-8D1635953D29}" srcOrd="2" destOrd="0" presId="urn:microsoft.com/office/officeart/2008/layout/LinedList"/>
    <dgm:cxn modelId="{94E30CCD-F3B6-4841-A6EB-2A9CFC0CD101}" type="presParOf" srcId="{5F372889-AE3D-5844-B927-C0AEE26DCA73}" destId="{14892608-BFAB-B846-B324-F49281A258AF}" srcOrd="3" destOrd="0" presId="urn:microsoft.com/office/officeart/2008/layout/LinedList"/>
    <dgm:cxn modelId="{0549441A-CB28-584E-83B1-DFB54CE8D609}" type="presParOf" srcId="{14892608-BFAB-B846-B324-F49281A258AF}" destId="{D19FE2E6-0E21-654C-8060-1948A0F240AC}" srcOrd="0" destOrd="0" presId="urn:microsoft.com/office/officeart/2008/layout/LinedList"/>
    <dgm:cxn modelId="{49E092BE-0B47-954A-B7B2-3BF7EA806B17}" type="presParOf" srcId="{14892608-BFAB-B846-B324-F49281A258AF}" destId="{7EDCC2F0-05A9-F24D-B8DD-FF0D795269ED}" srcOrd="1" destOrd="0" presId="urn:microsoft.com/office/officeart/2008/layout/LinedList"/>
    <dgm:cxn modelId="{DCE8846D-F77D-AF47-BB56-E2C864390804}" type="presParOf" srcId="{5F372889-AE3D-5844-B927-C0AEE26DCA73}" destId="{4EEDBCBF-656C-F945-84F8-6B1B64EB8FE7}" srcOrd="4" destOrd="0" presId="urn:microsoft.com/office/officeart/2008/layout/LinedList"/>
    <dgm:cxn modelId="{8623D37F-0D04-8F4D-9A05-D037CD9C8869}" type="presParOf" srcId="{5F372889-AE3D-5844-B927-C0AEE26DCA73}" destId="{032B4D39-C245-E346-AB89-1B2B54830FB2}" srcOrd="5" destOrd="0" presId="urn:microsoft.com/office/officeart/2008/layout/LinedList"/>
    <dgm:cxn modelId="{80F1E3D5-FFB8-F143-838B-CB4EBD55030C}" type="presParOf" srcId="{032B4D39-C245-E346-AB89-1B2B54830FB2}" destId="{9AF28F27-D66B-994B-825C-43A12CC89267}" srcOrd="0" destOrd="0" presId="urn:microsoft.com/office/officeart/2008/layout/LinedList"/>
    <dgm:cxn modelId="{D0B76F89-0F44-6640-8CB1-82C3D6633964}" type="presParOf" srcId="{032B4D39-C245-E346-AB89-1B2B54830FB2}" destId="{33B8F185-221B-254E-A4AE-2D50442DD13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BEFFBD-A188-7346-85CD-F7CEFB1B98F8}">
      <dsp:nvSpPr>
        <dsp:cNvPr id="0" name=""/>
        <dsp:cNvSpPr/>
      </dsp:nvSpPr>
      <dsp:spPr>
        <a:xfrm>
          <a:off x="0" y="37140"/>
          <a:ext cx="5458491" cy="15724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Held in Constantinople in 381 A.D. when Theodosius the Great was Emperor</a:t>
          </a:r>
        </a:p>
      </dsp:txBody>
      <dsp:txXfrm>
        <a:off x="76762" y="113902"/>
        <a:ext cx="5304967" cy="1418956"/>
      </dsp:txXfrm>
    </dsp:sp>
    <dsp:sp modelId="{72BE8132-0F71-424D-845E-FFA5149BEA9D}">
      <dsp:nvSpPr>
        <dsp:cNvPr id="0" name=""/>
        <dsp:cNvSpPr/>
      </dsp:nvSpPr>
      <dsp:spPr>
        <a:xfrm>
          <a:off x="0" y="1690260"/>
          <a:ext cx="5458491" cy="1572480"/>
        </a:xfrm>
        <a:prstGeom prst="roundRect">
          <a:avLst/>
        </a:prstGeom>
        <a:solidFill>
          <a:schemeClr val="accent2">
            <a:hueOff val="-10046204"/>
            <a:satOff val="-286"/>
            <a:lumOff val="353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Attended by 150 eastern Bishops</a:t>
          </a:r>
        </a:p>
      </dsp:txBody>
      <dsp:txXfrm>
        <a:off x="76762" y="1767022"/>
        <a:ext cx="5304967" cy="1418956"/>
      </dsp:txXfrm>
    </dsp:sp>
    <dsp:sp modelId="{D2930AFC-9BC0-D845-A70D-7CE79FDDA7C3}">
      <dsp:nvSpPr>
        <dsp:cNvPr id="0" name=""/>
        <dsp:cNvSpPr/>
      </dsp:nvSpPr>
      <dsp:spPr>
        <a:xfrm>
          <a:off x="0" y="3343380"/>
          <a:ext cx="5458491" cy="1572480"/>
        </a:xfrm>
        <a:prstGeom prst="roundRect">
          <a:avLst/>
        </a:prstGeom>
        <a:solidFill>
          <a:schemeClr val="accent2">
            <a:hueOff val="-20092408"/>
            <a:satOff val="-571"/>
            <a:lumOff val="706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Also known as the First Council of Constantinople</a:t>
          </a:r>
        </a:p>
      </dsp:txBody>
      <dsp:txXfrm>
        <a:off x="76762" y="3420142"/>
        <a:ext cx="5304967" cy="14189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2A1BA7-EA2B-B94D-AA48-04D04A5CA1D7}">
      <dsp:nvSpPr>
        <dsp:cNvPr id="0" name=""/>
        <dsp:cNvSpPr/>
      </dsp:nvSpPr>
      <dsp:spPr>
        <a:xfrm>
          <a:off x="0" y="2418"/>
          <a:ext cx="545849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AE7ED9-15B0-3F40-9A06-88A01DE7141B}">
      <dsp:nvSpPr>
        <dsp:cNvPr id="0" name=""/>
        <dsp:cNvSpPr/>
      </dsp:nvSpPr>
      <dsp:spPr>
        <a:xfrm>
          <a:off x="0" y="2418"/>
          <a:ext cx="5458491" cy="16493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Canon 1—Reaffirms the First Ecumenical Council and condemns all heretics including Arians, Sabellians, Appolinarians, etc. </a:t>
          </a:r>
        </a:p>
      </dsp:txBody>
      <dsp:txXfrm>
        <a:off x="0" y="2418"/>
        <a:ext cx="5458491" cy="1649387"/>
      </dsp:txXfrm>
    </dsp:sp>
    <dsp:sp modelId="{77FEAF89-AFD1-6B4F-910A-1C2D9A5DF0BB}">
      <dsp:nvSpPr>
        <dsp:cNvPr id="0" name=""/>
        <dsp:cNvSpPr/>
      </dsp:nvSpPr>
      <dsp:spPr>
        <a:xfrm>
          <a:off x="0" y="1651806"/>
          <a:ext cx="5458491" cy="0"/>
        </a:xfrm>
        <a:prstGeom prst="line">
          <a:avLst/>
        </a:prstGeom>
        <a:solidFill>
          <a:schemeClr val="accent2">
            <a:hueOff val="-10046204"/>
            <a:satOff val="-286"/>
            <a:lumOff val="3530"/>
            <a:alphaOff val="0"/>
          </a:schemeClr>
        </a:solidFill>
        <a:ln w="12700" cap="flat" cmpd="sng" algn="ctr">
          <a:solidFill>
            <a:schemeClr val="accent2">
              <a:hueOff val="-10046204"/>
              <a:satOff val="-286"/>
              <a:lumOff val="353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3EFC2B-3D71-2444-B9B8-7D1AD4D96979}">
      <dsp:nvSpPr>
        <dsp:cNvPr id="0" name=""/>
        <dsp:cNvSpPr/>
      </dsp:nvSpPr>
      <dsp:spPr>
        <a:xfrm>
          <a:off x="0" y="1651806"/>
          <a:ext cx="5458491" cy="16493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Canon 2—Bishops are limited to their own territories.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en-US" sz="1900" kern="1200" dirty="0"/>
          </a:br>
          <a:r>
            <a:rPr lang="en-US" sz="1900" kern="1200" dirty="0"/>
            <a:t>Canon 3—Constantinople raised second to precedence after Rome </a:t>
          </a:r>
        </a:p>
      </dsp:txBody>
      <dsp:txXfrm>
        <a:off x="0" y="1651806"/>
        <a:ext cx="5458491" cy="1649387"/>
      </dsp:txXfrm>
    </dsp:sp>
    <dsp:sp modelId="{1FF9D11C-833A-B04F-9204-586107AC386F}">
      <dsp:nvSpPr>
        <dsp:cNvPr id="0" name=""/>
        <dsp:cNvSpPr/>
      </dsp:nvSpPr>
      <dsp:spPr>
        <a:xfrm>
          <a:off x="0" y="3301193"/>
          <a:ext cx="5458491" cy="0"/>
        </a:xfrm>
        <a:prstGeom prst="line">
          <a:avLst/>
        </a:prstGeom>
        <a:solidFill>
          <a:schemeClr val="accent2">
            <a:hueOff val="-20092408"/>
            <a:satOff val="-571"/>
            <a:lumOff val="7060"/>
            <a:alphaOff val="0"/>
          </a:schemeClr>
        </a:solidFill>
        <a:ln w="12700" cap="flat" cmpd="sng" algn="ctr">
          <a:solidFill>
            <a:schemeClr val="accent2">
              <a:hueOff val="-20092408"/>
              <a:satOff val="-571"/>
              <a:lumOff val="706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A6DEA2-E65B-9841-B042-73ACB995F9B6}">
      <dsp:nvSpPr>
        <dsp:cNvPr id="0" name=""/>
        <dsp:cNvSpPr/>
      </dsp:nvSpPr>
      <dsp:spPr>
        <a:xfrm>
          <a:off x="0" y="3301193"/>
          <a:ext cx="5458491" cy="16493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Canon 4—Maximus the Cynic was not a bishop (ordinations carried out in an irregular manner are not legitimate) </a:t>
          </a:r>
        </a:p>
      </dsp:txBody>
      <dsp:txXfrm>
        <a:off x="0" y="3301193"/>
        <a:ext cx="5458491" cy="164938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A0A5E2-ED05-3A45-B86E-30FB14BBC35C}">
      <dsp:nvSpPr>
        <dsp:cNvPr id="0" name=""/>
        <dsp:cNvSpPr/>
      </dsp:nvSpPr>
      <dsp:spPr>
        <a:xfrm>
          <a:off x="0" y="2418"/>
          <a:ext cx="5458491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994912-B88D-8C42-A152-CF1926EACD59}">
      <dsp:nvSpPr>
        <dsp:cNvPr id="0" name=""/>
        <dsp:cNvSpPr/>
      </dsp:nvSpPr>
      <dsp:spPr>
        <a:xfrm>
          <a:off x="0" y="2418"/>
          <a:ext cx="5458491" cy="16493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Canon 5—The “Tome of the Westerners” is accepted. No one is quite sure what this means. </a:t>
          </a:r>
        </a:p>
      </dsp:txBody>
      <dsp:txXfrm>
        <a:off x="0" y="2418"/>
        <a:ext cx="5458491" cy="1649387"/>
      </dsp:txXfrm>
    </dsp:sp>
    <dsp:sp modelId="{974C2345-54D2-6A45-9F25-8D1635953D29}">
      <dsp:nvSpPr>
        <dsp:cNvPr id="0" name=""/>
        <dsp:cNvSpPr/>
      </dsp:nvSpPr>
      <dsp:spPr>
        <a:xfrm>
          <a:off x="0" y="1651806"/>
          <a:ext cx="5458491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9FE2E6-0E21-654C-8060-1948A0F240AC}">
      <dsp:nvSpPr>
        <dsp:cNvPr id="0" name=""/>
        <dsp:cNvSpPr/>
      </dsp:nvSpPr>
      <dsp:spPr>
        <a:xfrm>
          <a:off x="0" y="1651806"/>
          <a:ext cx="5458491" cy="16493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Canon 6—Bishops could be accused in civil courts if the complaint was civil. </a:t>
          </a:r>
        </a:p>
      </dsp:txBody>
      <dsp:txXfrm>
        <a:off x="0" y="1651806"/>
        <a:ext cx="5458491" cy="1649387"/>
      </dsp:txXfrm>
    </dsp:sp>
    <dsp:sp modelId="{4EEDBCBF-656C-F945-84F8-6B1B64EB8FE7}">
      <dsp:nvSpPr>
        <dsp:cNvPr id="0" name=""/>
        <dsp:cNvSpPr/>
      </dsp:nvSpPr>
      <dsp:spPr>
        <a:xfrm>
          <a:off x="0" y="3301193"/>
          <a:ext cx="5458491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F28F27-D66B-994B-825C-43A12CC89267}">
      <dsp:nvSpPr>
        <dsp:cNvPr id="0" name=""/>
        <dsp:cNvSpPr/>
      </dsp:nvSpPr>
      <dsp:spPr>
        <a:xfrm>
          <a:off x="0" y="3301193"/>
          <a:ext cx="5458491" cy="16493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Canon 7—Reception of various heretics can be through chrismation. Others are received through baptism </a:t>
          </a:r>
        </a:p>
      </dsp:txBody>
      <dsp:txXfrm>
        <a:off x="0" y="3301193"/>
        <a:ext cx="5458491" cy="16493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98A70B-6129-774F-84B3-5EF47AD6A37D}" type="datetimeFigureOut">
              <a:rPr lang="en-US" smtClean="0"/>
              <a:t>5/6/22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72D68D-DBB0-DF43-B287-89C5A1E53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3680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784DA-E3E0-4099-8BC4-1813584CD7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6415" y="800100"/>
            <a:ext cx="8447314" cy="3314694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1BD63B-9405-4E42-9E2F-07573F9B15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6415" y="4909459"/>
            <a:ext cx="8292874" cy="914395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68D03A-9A11-476C-B52A-593F3C019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4B175-72D7-8344-9073-508F64F58992}" type="datetime1">
              <a:rPr lang="en-US" smtClean="0"/>
              <a:t>5/6/22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950CD1-7906-4885-9A4D-B764220DD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Second Ecumenical Council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DECA96-1AD5-41FE-AB5C-68ABD6522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09E39A-DA3F-4BDC-A89A-6545C1DD3721}"/>
              </a:ext>
            </a:extLst>
          </p:cNvPr>
          <p:cNvCxnSpPr>
            <a:cxnSpLocks/>
          </p:cNvCxnSpPr>
          <p:nvPr/>
        </p:nvCxnSpPr>
        <p:spPr>
          <a:xfrm>
            <a:off x="360154" y="4602664"/>
            <a:ext cx="1037563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623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2BEE8-2E4A-4A4A-833E-89D8D794E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45914"/>
            <a:ext cx="9527275" cy="1241944"/>
          </a:xfr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6CFDA-CDBF-4B24-9EC3-827F540F71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108595"/>
            <a:ext cx="9527275" cy="36439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25871D-4A14-4A17-A0ED-7DDA7752B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02667-BFD9-1041-AC1C-48B1B04D120D}" type="datetime1">
              <a:rPr lang="en-US" smtClean="0"/>
              <a:t>5/6/22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5BD654-899B-4DAF-93B9-1CBCAB5F6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Second Ecumenical Council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5F7FCA-B968-443D-90A7-E0F3C6D64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7F5CC56-CBE8-4152-AD5E-982DD286AA28}"/>
              </a:ext>
            </a:extLst>
          </p:cNvPr>
          <p:cNvCxnSpPr>
            <a:cxnSpLocks/>
          </p:cNvCxnSpPr>
          <p:nvPr/>
        </p:nvCxnSpPr>
        <p:spPr>
          <a:xfrm>
            <a:off x="386707" y="1905000"/>
            <a:ext cx="1037563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1226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895B8-786F-418B-9367-52B195268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73426"/>
            <a:ext cx="8840344" cy="3489049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BCF574-9044-4964-B6AE-A3983D595C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818488"/>
            <a:ext cx="8840344" cy="900772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D2A109-E9F9-428E-858A-38375BF1D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D6B4F-AE7D-4449-B15E-D221AD49CF9D}" type="datetime1">
              <a:rPr lang="en-US" smtClean="0"/>
              <a:t>5/6/22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D9BA6F-665B-4D62-84D1-23E03428C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Second Ecumenical Council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A1A2D7-4390-4B51-90D4-900EAAB13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31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166EE-5127-48B4-A6F6-F5F6B38DB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87828"/>
            <a:ext cx="9578683" cy="990601"/>
          </a:xfr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57B8A9-5914-49F9-8E0E-C8723C5339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2057407"/>
            <a:ext cx="4318906" cy="372513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E7D0C2-CAEA-4E31-8FA6-D866315DF6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69577" y="2057407"/>
            <a:ext cx="4405746" cy="37251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1E5DE2-0BD6-45B3-BDB1-675BA058B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13DAC-0242-5543-9762-68B75E308D00}" type="datetime1">
              <a:rPr lang="en-US" smtClean="0"/>
              <a:t>5/6/22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2622B7-97C1-4C72-BCA9-290DC716F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Second Ecumenical Council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57BEE3-B3AE-45B6-924A-08ABC9518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610397D-8A25-4307-B58D-8DE617EFD26D}"/>
              </a:ext>
            </a:extLst>
          </p:cNvPr>
          <p:cNvCxnSpPr>
            <a:cxnSpLocks/>
          </p:cNvCxnSpPr>
          <p:nvPr/>
        </p:nvCxnSpPr>
        <p:spPr>
          <a:xfrm>
            <a:off x="375523" y="1760404"/>
            <a:ext cx="1037563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B747697-5C57-4DA6-8ED6-CAB14CDD220A}"/>
              </a:ext>
            </a:extLst>
          </p:cNvPr>
          <p:cNvCxnSpPr>
            <a:cxnSpLocks/>
          </p:cNvCxnSpPr>
          <p:nvPr/>
        </p:nvCxnSpPr>
        <p:spPr>
          <a:xfrm>
            <a:off x="5563342" y="1752600"/>
            <a:ext cx="0" cy="4300105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6872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22296-2B01-4044-AD7B-497BAC8AE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09600"/>
            <a:ext cx="10515600" cy="951491"/>
          </a:xfr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F08880-DE5D-4299-BAC3-D45377C499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989859"/>
            <a:ext cx="4381644" cy="602671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2A655D-7A3A-4BA5-B82A-744276BE25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713126"/>
            <a:ext cx="4381644" cy="312136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037933-BDAC-4317-9B7E-E30CF0B42E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50530" y="1989859"/>
            <a:ext cx="4487137" cy="602671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A5878F-AE56-4F8C-A84A-A8534180DE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50531" y="2713127"/>
            <a:ext cx="4487136" cy="31213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FFF249A-9D93-4A8E-9284-5AB19AC0A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C8F83-00B9-364C-9C30-6D5ED1753EF7}" type="datetime1">
              <a:rPr lang="en-US" smtClean="0"/>
              <a:t>5/6/22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563883-9438-44C9-877E-EC771D1B3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Second Ecumenical Council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5ED3CC-D7BA-43BD-973A-B09921FED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4B03ADF-AEED-49C1-9CF7-7749387E2A4F}"/>
              </a:ext>
            </a:extLst>
          </p:cNvPr>
          <p:cNvCxnSpPr>
            <a:cxnSpLocks/>
          </p:cNvCxnSpPr>
          <p:nvPr/>
        </p:nvCxnSpPr>
        <p:spPr>
          <a:xfrm>
            <a:off x="378503" y="1752600"/>
            <a:ext cx="1037563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B5345CA-2FC8-42B9-85F7-84F77724D011}"/>
              </a:ext>
            </a:extLst>
          </p:cNvPr>
          <p:cNvCxnSpPr>
            <a:cxnSpLocks/>
          </p:cNvCxnSpPr>
          <p:nvPr/>
        </p:nvCxnSpPr>
        <p:spPr>
          <a:xfrm>
            <a:off x="5563342" y="1752600"/>
            <a:ext cx="0" cy="4300105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4222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F8770-E2EE-4C9B-9F89-128DAC661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116" y="703687"/>
            <a:ext cx="9406190" cy="172258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1CE391-8E22-4716-8A8B-C39BA61A7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DD758-6E64-1F43-B4AE-CC701A279FED}" type="datetime1">
              <a:rPr lang="en-US" smtClean="0"/>
              <a:t>5/6/22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6C042F-179F-4DBC-80B7-34B89EA27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Second Ecumenical Council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386EA4-4BE5-4D17-A1DC-196FEA972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80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649B6B-2C1C-452D-9F93-BD9A6F2B0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38414-7248-7F40-B4B4-2F364BB229C9}" type="datetime1">
              <a:rPr lang="en-US" smtClean="0"/>
              <a:t>5/6/22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7CA8ED-78AC-4474-8874-E4C424297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Second Ecumenical Council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90B764-0B68-4801-ADE7-931059129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616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E717A-ED7D-43FE-881F-9407FF220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97476"/>
            <a:ext cx="3932237" cy="169371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6FE954-332E-4D66-AFFD-A15389A769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597475"/>
            <a:ext cx="5140180" cy="5263575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D15CDA-9FC3-4F17-963C-DD9E226ECC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91194"/>
            <a:ext cx="3932237" cy="357779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CC30BE-8EE8-4A41-B20E-ACEFC980C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081E-88F6-6046-94FA-22341EAFFF5F}" type="datetime1">
              <a:rPr lang="en-US" smtClean="0"/>
              <a:t>5/6/22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4B6719-F550-42EF-B377-8E41A46D0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Second Ecumenical Council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7A6636-5EF9-499C-A3A0-3021812D0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179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038CB-27F1-47CF-B05A-CC0688301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59822"/>
            <a:ext cx="3932237" cy="165215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9C67EA-3155-4708-9B86-D7B2B54FC2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703687"/>
            <a:ext cx="5212917" cy="496901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B434F1-C813-4E9B-98A4-B0B372CE27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26277"/>
            <a:ext cx="3932237" cy="32464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22A0B8-75E7-465D-84CB-BC9C3FB2F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64D80-7F70-4A47-AE62-8E27D124BE04}" type="datetime1">
              <a:rPr lang="en-US" smtClean="0"/>
              <a:t>5/6/22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3879C9-B751-43BD-8B27-FA18290E1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Second Ecumenical Council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1998FB-27B9-46E5-90E3-09B108B0E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B4882-AC48-4F1E-837D-E154BEEDC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5439"/>
            <a:ext cx="9613106" cy="128288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FD34B7-C335-425E-BF89-DB1A0C2353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914525"/>
            <a:ext cx="9613106" cy="3883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D63754-C885-4DC6-962D-C861267B6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2496B-184C-744E-BEF5-559B9F3E7EF5}" type="datetime1">
              <a:rPr lang="en-US" smtClean="0"/>
              <a:t>5/6/22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EC9693-03CD-4EBD-A3D7-BE310CD5F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Second Ecumenical Council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CBBD01-5E50-4FF1-A1D6-B24B7B75E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124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EA1D39-AB23-4CEE-BBAA-55B29415D4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578644"/>
            <a:ext cx="1912144" cy="52720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C20688-FA9B-4ABD-9E9E-C7EADE949A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2" y="578643"/>
            <a:ext cx="7943848" cy="52720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6B1A6B-AE19-4BD4-AE49-43E78CC0B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BCC70-7AD3-1B47-89F1-E8A7090DB4B7}" type="datetime1">
              <a:rPr lang="en-US" smtClean="0"/>
              <a:t>5/6/22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862144-27EE-4CE0-B167-F5DBA41B3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Second Ecumenical Council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8A40B2-EFB0-47EA-878B-6405E1DC1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981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FBA68A5-A7C7-4D91-AB95-6E0B6FFD874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F93EBF-655A-4373-ADBE-9606BFA94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5439"/>
            <a:ext cx="9485160" cy="12828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AF2994-4D2E-43BB-9D9B-117ED94ABD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91757"/>
            <a:ext cx="9485163" cy="37064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F28926-9DF1-4A3E-8B81-2191D6F75E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2" y="6140304"/>
            <a:ext cx="3154896" cy="2870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300" baseline="0">
                <a:solidFill>
                  <a:schemeClr val="accent1"/>
                </a:solidFill>
              </a:defRPr>
            </a:lvl1pPr>
          </a:lstStyle>
          <a:p>
            <a:fld id="{DD402225-930C-3B42-A75B-972698504970}" type="datetime1">
              <a:rPr lang="en-US" smtClean="0"/>
              <a:t>5/6/22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01BD4F-CE83-48A3-9683-19CF03C0A5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9233562" y="257852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1" cap="all" spc="30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The Second Ecumenical Council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B94939-09B3-4A6E-88F8-4D923A56D4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21701" y="5672706"/>
            <a:ext cx="951908" cy="7546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00" b="1">
                <a:solidFill>
                  <a:schemeClr val="accent1"/>
                </a:solidFill>
              </a:defRPr>
            </a:lvl1pPr>
          </a:lstStyle>
          <a:p>
            <a:fld id="{81D2C36F-4504-47C0-B82F-A167342A27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A4051E3-92B2-42FC-BB3D-372E4A614439}"/>
              </a:ext>
            </a:extLst>
          </p:cNvPr>
          <p:cNvSpPr/>
          <p:nvPr/>
        </p:nvSpPr>
        <p:spPr>
          <a:xfrm>
            <a:off x="367744" y="334928"/>
            <a:ext cx="11456511" cy="618814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C425084-C97A-4C25-AE47-DDECF2DD3ABC}"/>
              </a:ext>
            </a:extLst>
          </p:cNvPr>
          <p:cNvCxnSpPr>
            <a:cxnSpLocks/>
          </p:cNvCxnSpPr>
          <p:nvPr/>
        </p:nvCxnSpPr>
        <p:spPr>
          <a:xfrm>
            <a:off x="10748698" y="334928"/>
            <a:ext cx="0" cy="6188146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6A478A1-0B34-4F2B-88FA-CF47551E5DF9}"/>
              </a:ext>
            </a:extLst>
          </p:cNvPr>
          <p:cNvCxnSpPr>
            <a:cxnSpLocks/>
          </p:cNvCxnSpPr>
          <p:nvPr/>
        </p:nvCxnSpPr>
        <p:spPr>
          <a:xfrm>
            <a:off x="373060" y="6047437"/>
            <a:ext cx="1037563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5658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5" r:id="rId6"/>
    <p:sldLayoutId id="2147483720" r:id="rId7"/>
    <p:sldLayoutId id="2147483721" r:id="rId8"/>
    <p:sldLayoutId id="2147483722" r:id="rId9"/>
    <p:sldLayoutId id="2147483724" r:id="rId10"/>
    <p:sldLayoutId id="2147483723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4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/3.0/" TargetMode="External"/><Relationship Id="rId3" Type="http://schemas.openxmlformats.org/officeDocument/2006/relationships/slideLayout" Target="../slideLayouts/slideLayout4.xml"/><Relationship Id="rId7" Type="http://schemas.openxmlformats.org/officeDocument/2006/relationships/hyperlink" Target="https://archive.org/details/OrthodoxIconsStBasilTheGreat" TargetMode="Externa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4.jpg"/><Relationship Id="rId5" Type="http://schemas.openxmlformats.org/officeDocument/2006/relationships/hyperlink" Target="https://pursuingveritas.com/2016/10/21/god-made-man-part-2/" TargetMode="External"/><Relationship Id="rId10" Type="http://schemas.openxmlformats.org/officeDocument/2006/relationships/image" Target="../media/image2.png"/><Relationship Id="rId4" Type="http://schemas.openxmlformats.org/officeDocument/2006/relationships/image" Target="../media/image3.jpg"/><Relationship Id="rId9" Type="http://schemas.openxmlformats.org/officeDocument/2006/relationships/hyperlink" Target="https://creativecommons.org/licenses/by-nd/3.0/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3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551580BD-7D80-4957-A58D-916E994AB7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DB74EA8-7034-4C30-9C00-B9548577C6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close-up of a tennis racket&#10;&#10;Description automatically generated with medium confidence">
            <a:extLst>
              <a:ext uri="{FF2B5EF4-FFF2-40B4-BE49-F238E27FC236}">
                <a16:creationId xmlns:a16="http://schemas.microsoft.com/office/drawing/2014/main" id="{5FEBC41F-FBE7-B725-8748-0A6DA1714D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64000"/>
          </a:blip>
          <a:srcRect t="15730"/>
          <a:stretch/>
        </p:blipFill>
        <p:spPr>
          <a:xfrm>
            <a:off x="1" y="10"/>
            <a:ext cx="12191999" cy="6857989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CB59DE95-F3B9-4A35-9681-78FA926F02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7744" y="334928"/>
            <a:ext cx="11456511" cy="6188146"/>
          </a:xfrm>
          <a:prstGeom prst="rect">
            <a:avLst/>
          </a:prstGeom>
          <a:noFill/>
          <a:ln>
            <a:solidFill>
              <a:srgbClr val="FFFFFF"/>
            </a:solidFill>
          </a:ln>
          <a:effectLst>
            <a:outerShdw blurRad="381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EEB1E8-6899-E745-B844-D3D3288FF2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0613" y="880744"/>
            <a:ext cx="5686041" cy="4791953"/>
          </a:xfrm>
        </p:spPr>
        <p:txBody>
          <a:bodyPr anchor="t">
            <a:normAutofit/>
          </a:bodyPr>
          <a:lstStyle/>
          <a:p>
            <a:r>
              <a:rPr lang="en-US" sz="5000">
                <a:solidFill>
                  <a:srgbClr val="FFFFFF"/>
                </a:solidFill>
              </a:rPr>
              <a:t>THE SECOND ECUMENICAL COUNCIL </a:t>
            </a:r>
            <a:br>
              <a:rPr lang="en-US" sz="5000">
                <a:solidFill>
                  <a:srgbClr val="FFFFFF"/>
                </a:solidFill>
              </a:rPr>
            </a:br>
            <a:br>
              <a:rPr lang="en-US" sz="5000">
                <a:solidFill>
                  <a:srgbClr val="FFFFFF"/>
                </a:solidFill>
              </a:rPr>
            </a:br>
            <a:r>
              <a:rPr lang="en-US" sz="5000">
                <a:solidFill>
                  <a:srgbClr val="FFFFFF"/>
                </a:solidFill>
              </a:rPr>
              <a:t>381 A.D.</a:t>
            </a:r>
            <a:br>
              <a:rPr lang="en-US" sz="5000">
                <a:solidFill>
                  <a:srgbClr val="FFFFFF"/>
                </a:solidFill>
              </a:rPr>
            </a:br>
            <a:endParaRPr lang="en-US" sz="500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757CD9-FD62-8E4A-814E-B8C776EE86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69307" y="2307984"/>
            <a:ext cx="2634124" cy="3404528"/>
          </a:xfrm>
        </p:spPr>
        <p:txBody>
          <a:bodyPr anchor="b">
            <a:normAutofit/>
          </a:bodyPr>
          <a:lstStyle/>
          <a:p>
            <a:r>
              <a:rPr lang="en-US" sz="1600" dirty="0">
                <a:solidFill>
                  <a:srgbClr val="FFFFFF"/>
                </a:solidFill>
              </a:rPr>
              <a:t>Mark Koscinski CPA D.Litt.</a:t>
            </a:r>
          </a:p>
          <a:p>
            <a:r>
              <a:rPr lang="en-US" sz="1600" dirty="0">
                <a:solidFill>
                  <a:srgbClr val="FFFFFF"/>
                </a:solidFill>
              </a:rPr>
              <a:t>Moravian University 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5E687E3B-9C6D-4102-8F38-DCB77C49C6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748698" y="334928"/>
            <a:ext cx="0" cy="6188146"/>
          </a:xfrm>
          <a:prstGeom prst="line">
            <a:avLst/>
          </a:prstGeom>
          <a:ln w="12700">
            <a:solidFill>
              <a:srgbClr val="FFFFFF"/>
            </a:solidFill>
          </a:ln>
          <a:effectLst>
            <a:outerShdw blurRad="38100" dist="127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73C7C39-C73B-4051-B742-C9086B7BE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73060" y="6047437"/>
            <a:ext cx="10375638" cy="0"/>
          </a:xfrm>
          <a:prstGeom prst="line">
            <a:avLst/>
          </a:prstGeom>
          <a:ln w="12700">
            <a:solidFill>
              <a:srgbClr val="FFFFFF"/>
            </a:solidFill>
          </a:ln>
          <a:effectLst>
            <a:outerShdw blurRad="38100" dist="127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3F65C608-2429-428E-BDC9-29C15CF307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277100" y="345831"/>
            <a:ext cx="0" cy="5693702"/>
          </a:xfrm>
          <a:prstGeom prst="line">
            <a:avLst/>
          </a:prstGeom>
          <a:ln w="12700">
            <a:solidFill>
              <a:srgbClr val="FFFFFF"/>
            </a:solidFill>
          </a:ln>
          <a:effectLst>
            <a:outerShdw blurRad="38100" dist="127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74A3AF-935F-4140-AD4F-60D24C717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233562" y="2578525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>
                <a:solidFill>
                  <a:srgbClr val="FFFFFF"/>
                </a:solidFill>
              </a:rPr>
              <a:t>The Second Ecumenical Council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5CA317-4715-3D4B-BB67-70EE12B09A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2" y="6140304"/>
            <a:ext cx="3154896" cy="28707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0472A9C-415E-DA40-9A6E-49CB6BCE6742}" type="datetime1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5/6/22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BE2157-81F5-314D-8901-566FE7C53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1701" y="5672706"/>
            <a:ext cx="951908" cy="75467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1D2C36F-4504-47C0-B82F-A167342A2754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8" name="Audio Recording May 6, 2022 at 1:22:06 PM" descr="Audio Recording May 6, 2022 at 1:22:06 PM">
            <a:hlinkClick r:id="" action="ppaction://media"/>
            <a:extLst>
              <a:ext uri="{FF2B5EF4-FFF2-40B4-BE49-F238E27FC236}">
                <a16:creationId xmlns:a16="http://schemas.microsoft.com/office/drawing/2014/main" id="{F5D903F4-9A2A-824D-ACAF-A542388DB2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50652" y="567269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175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1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FDD989F-EB09-444D-A035-5AB121E9F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C491AA-162B-48F4-800A-DDD463401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59C28DC-C15C-4518-9BFF-1C616FAAB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7744" y="334928"/>
            <a:ext cx="11456511" cy="618814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06AA50-F197-5741-B61C-D428BAD6D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800100"/>
            <a:ext cx="4068098" cy="4872606"/>
          </a:xfrm>
        </p:spPr>
        <p:txBody>
          <a:bodyPr anchor="t">
            <a:normAutofit/>
          </a:bodyPr>
          <a:lstStyle/>
          <a:p>
            <a:r>
              <a:rPr lang="en-US" dirty="0"/>
              <a:t>Summary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344AEC7-1D13-4017-A59D-22E452832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748698" y="334928"/>
            <a:ext cx="0" cy="6188146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C481EB-A61A-D645-94F8-F52FAED8E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233562" y="2578525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The Second Ecumenical Council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5390FCB-B181-4E95-8776-928321587B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73060" y="6047437"/>
            <a:ext cx="1037563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194CD6-9385-E844-853E-8C84881EFC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2" y="6140304"/>
            <a:ext cx="3154896" cy="28707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A5B82DA3-DD00-2242-992E-EC8464EEAA2A}" type="datetime1">
              <a:rPr lang="en-US" smtClean="0"/>
              <a:pPr>
                <a:spcAft>
                  <a:spcPts val="600"/>
                </a:spcAft>
              </a:pPr>
              <a:t>5/6/22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B6629-57A0-C540-88CA-62FDC0D45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1701" y="5672706"/>
            <a:ext cx="951908" cy="75467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1D2C36F-4504-47C0-B82F-A167342A2754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FC5D790A-E1BF-2D15-87EB-B245885C0F1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28901"/>
              </p:ext>
            </p:extLst>
          </p:nvPr>
        </p:nvGraphicFramePr>
        <p:xfrm>
          <a:off x="4906296" y="800101"/>
          <a:ext cx="5458491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" name="Audio Recording May 6, 2022 at 1:23:25 PM" descr="Audio Recording May 6, 2022 at 1:23:25 PM">
            <a:hlinkClick r:id="" action="ppaction://media"/>
            <a:extLst>
              <a:ext uri="{FF2B5EF4-FFF2-40B4-BE49-F238E27FC236}">
                <a16:creationId xmlns:a16="http://schemas.microsoft.com/office/drawing/2014/main" id="{27C14CF4-9BE2-3940-A3C2-C0F365022D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731837" y="506605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318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2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A01359A-78D8-F24F-B8AD-D9E86E862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Ecclesiastical Luminaries</a:t>
            </a:r>
          </a:p>
        </p:txBody>
      </p:sp>
      <p:pic>
        <p:nvPicPr>
          <p:cNvPr id="11" name="Content Placeholder 10" descr="Gregory the Theologian">
            <a:extLst>
              <a:ext uri="{FF2B5EF4-FFF2-40B4-BE49-F238E27FC236}">
                <a16:creationId xmlns:a16="http://schemas.microsoft.com/office/drawing/2014/main" id="{B8CAC6C2-A411-1C48-BE0D-4D37259C6A6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72789" y="1763712"/>
            <a:ext cx="5050410" cy="4313238"/>
          </a:xfrm>
        </p:spPr>
      </p:pic>
      <p:pic>
        <p:nvPicPr>
          <p:cNvPr id="14" name="Content Placeholder 13" descr="A person with a beard&#10;&#10;Description automatically generated with medium confidence">
            <a:extLst>
              <a:ext uri="{FF2B5EF4-FFF2-40B4-BE49-F238E27FC236}">
                <a16:creationId xmlns:a16="http://schemas.microsoft.com/office/drawing/2014/main" id="{F402A8F7-6C0E-674C-8A45-F6847C4A703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5772150" y="1716086"/>
            <a:ext cx="4800600" cy="4313239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E99733-9445-9441-B299-E15080CD7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02667-BFD9-1041-AC1C-48B1B04D120D}" type="datetime1">
              <a:rPr lang="en-US" smtClean="0"/>
              <a:t>5/6/22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DDCFC9-AC83-564A-96C6-A30393ED8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Second Ecumenical Council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3A73DD-48AE-1A46-B998-C685BCFC1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3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9A53E2C-910F-6142-8D37-4C29016EB100}"/>
              </a:ext>
            </a:extLst>
          </p:cNvPr>
          <p:cNvSpPr txBox="1"/>
          <p:nvPr/>
        </p:nvSpPr>
        <p:spPr>
          <a:xfrm>
            <a:off x="1854994" y="5368131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5" tooltip="https://pursuingveritas.com/2016/10/21/god-made-man-part-2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8" tooltip="https://creativecommons.org/licenses/by/3.0/"/>
              </a:rPr>
              <a:t>CC BY</a:t>
            </a:r>
            <a:endParaRPr lang="en-US" sz="9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24F3EA0-88CB-9049-A232-1F580264AB32}"/>
              </a:ext>
            </a:extLst>
          </p:cNvPr>
          <p:cNvSpPr txBox="1"/>
          <p:nvPr/>
        </p:nvSpPr>
        <p:spPr>
          <a:xfrm>
            <a:off x="5772150" y="5783263"/>
            <a:ext cx="4800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7" tooltip="https://archive.org/details/OrthodoxIconsStBasilTheGreat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9" tooltip="https://creativecommons.org/licenses/by-nd/3.0/"/>
              </a:rPr>
              <a:t>CC BY-ND</a:t>
            </a:r>
            <a:endParaRPr lang="en-US" sz="900"/>
          </a:p>
        </p:txBody>
      </p:sp>
      <p:pic>
        <p:nvPicPr>
          <p:cNvPr id="2" name="Audio Recording May 6, 2022 at 1:25:35 PM" descr="Audio Recording May 6, 2022 at 1:25:35 PM">
            <a:hlinkClick r:id="" action="ppaction://media"/>
            <a:extLst>
              <a:ext uri="{FF2B5EF4-FFF2-40B4-BE49-F238E27FC236}">
                <a16:creationId xmlns:a16="http://schemas.microsoft.com/office/drawing/2014/main" id="{8AB52125-A18A-154C-BA01-EED9702D7D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699332" y="514639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811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0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EFDD989F-EB09-444D-A035-5AB121E9F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EC491AA-162B-48F4-800A-DDD463401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059C28DC-C15C-4518-9BFF-1C616FAAB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7744" y="334928"/>
            <a:ext cx="11456511" cy="618814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01791C-0046-7545-9B66-65883BCC4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800100"/>
            <a:ext cx="4068098" cy="4872606"/>
          </a:xfrm>
        </p:spPr>
        <p:txBody>
          <a:bodyPr anchor="t">
            <a:normAutofit/>
          </a:bodyPr>
          <a:lstStyle/>
          <a:p>
            <a:r>
              <a:rPr lang="en-US" dirty="0"/>
              <a:t>Canons of the Second Ecumenical Council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3344AEC7-1D13-4017-A59D-22E452832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748698" y="334928"/>
            <a:ext cx="0" cy="6188146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AB5618-DF6D-2F40-86C2-51DC30113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233562" y="2578525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The Second Ecumenical Council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15390FCB-B181-4E95-8776-928321587B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73060" y="6047437"/>
            <a:ext cx="1037563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24089B-4386-7248-AEAA-C7D183B79D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2" y="6140304"/>
            <a:ext cx="3154896" cy="28707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AC22186-9AE1-2C42-AD7D-B59FD4BB730B}" type="datetime1">
              <a:rPr lang="en-US" smtClean="0"/>
              <a:pPr>
                <a:spcAft>
                  <a:spcPts val="600"/>
                </a:spcAft>
              </a:pPr>
              <a:t>5/6/22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8ED291-EBB4-B348-B2C2-B02119D30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1701" y="5672706"/>
            <a:ext cx="951908" cy="75467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1D2C36F-4504-47C0-B82F-A167342A2754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graphicFrame>
        <p:nvGraphicFramePr>
          <p:cNvPr id="24" name="Content Placeholder 2">
            <a:extLst>
              <a:ext uri="{FF2B5EF4-FFF2-40B4-BE49-F238E27FC236}">
                <a16:creationId xmlns:a16="http://schemas.microsoft.com/office/drawing/2014/main" id="{F6527547-1F27-9D1B-0840-E96ED3C91B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9005704"/>
              </p:ext>
            </p:extLst>
          </p:nvPr>
        </p:nvGraphicFramePr>
        <p:xfrm>
          <a:off x="4906296" y="800101"/>
          <a:ext cx="5458491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" name="Audio Recording May 6, 2022 at 1:29:23 PM" descr="Audio Recording May 6, 2022 at 1:29:23 PM">
            <a:hlinkClick r:id="" action="ppaction://media"/>
            <a:extLst>
              <a:ext uri="{FF2B5EF4-FFF2-40B4-BE49-F238E27FC236}">
                <a16:creationId xmlns:a16="http://schemas.microsoft.com/office/drawing/2014/main" id="{D42FC453-6C65-4F4B-BCC6-987C8014ED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325437" y="504727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284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5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FDD989F-EB09-444D-A035-5AB121E9F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C491AA-162B-48F4-800A-DDD463401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59C28DC-C15C-4518-9BFF-1C616FAAB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7744" y="334928"/>
            <a:ext cx="11456511" cy="618814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02276A-9F60-FF49-A2F9-EAD681B72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800100"/>
            <a:ext cx="4068098" cy="4872606"/>
          </a:xfrm>
        </p:spPr>
        <p:txBody>
          <a:bodyPr anchor="t">
            <a:normAutofit/>
          </a:bodyPr>
          <a:lstStyle/>
          <a:p>
            <a:r>
              <a:rPr lang="en-US" dirty="0"/>
              <a:t>Canons of the Second Ecumenical Council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344AEC7-1D13-4017-A59D-22E452832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748698" y="334928"/>
            <a:ext cx="0" cy="6188146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21E2AF-3F64-1146-9A5E-7A11ACF47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233562" y="2578525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The Second Ecumenical Council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5390FCB-B181-4E95-8776-928321587B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73060" y="6047437"/>
            <a:ext cx="1037563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1B3737-CC91-584F-AABE-6363C23C736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2" y="6140304"/>
            <a:ext cx="3154896" cy="28707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D63F8AA-9693-1F4C-9BA2-7142A89021AF}" type="datetime1">
              <a:rPr lang="en-US" smtClean="0"/>
              <a:pPr>
                <a:spcAft>
                  <a:spcPts val="600"/>
                </a:spcAft>
              </a:pPr>
              <a:t>5/6/22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1F618-762B-A944-99AA-3D717AE1D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1701" y="5672706"/>
            <a:ext cx="951908" cy="75467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1D2C36F-4504-47C0-B82F-A167342A2754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8134E0CE-ED46-1E59-3B6F-086A5DAE5C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8120839"/>
              </p:ext>
            </p:extLst>
          </p:nvPr>
        </p:nvGraphicFramePr>
        <p:xfrm>
          <a:off x="4906296" y="800101"/>
          <a:ext cx="5458491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" name="Audio Recording May 6, 2022 at 2:24:02 PM" descr="Audio Recording May 6, 2022 at 2:24:02 PM">
            <a:hlinkClick r:id="" action="ppaction://media"/>
            <a:extLst>
              <a:ext uri="{FF2B5EF4-FFF2-40B4-BE49-F238E27FC236}">
                <a16:creationId xmlns:a16="http://schemas.microsoft.com/office/drawing/2014/main" id="{865A0D98-F2A2-B14B-B079-02B7FE2DC5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577310" y="542033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683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16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MemoVTI">
  <a:themeElements>
    <a:clrScheme name="AnalogousFromRegularSeedRightStep">
      <a:dk1>
        <a:srgbClr val="000000"/>
      </a:dk1>
      <a:lt1>
        <a:srgbClr val="FFFFFF"/>
      </a:lt1>
      <a:dk2>
        <a:srgbClr val="41243E"/>
      </a:dk2>
      <a:lt2>
        <a:srgbClr val="E2E8E5"/>
      </a:lt2>
      <a:accent1>
        <a:srgbClr val="D83880"/>
      </a:accent1>
      <a:accent2>
        <a:srgbClr val="C6262C"/>
      </a:accent2>
      <a:accent3>
        <a:srgbClr val="D87538"/>
      </a:accent3>
      <a:accent4>
        <a:srgbClr val="BFA025"/>
      </a:accent4>
      <a:accent5>
        <a:srgbClr val="91AD2D"/>
      </a:accent5>
      <a:accent6>
        <a:srgbClr val="5AB724"/>
      </a:accent6>
      <a:hlink>
        <a:srgbClr val="319568"/>
      </a:hlink>
      <a:folHlink>
        <a:srgbClr val="7F7F7F"/>
      </a:folHlink>
    </a:clrScheme>
    <a:fontScheme name="Elephant Univers Condensed">
      <a:majorFont>
        <a:latin typeface="Elephant"/>
        <a:ea typeface=""/>
        <a:cs typeface=""/>
      </a:majorFont>
      <a:minorFont>
        <a:latin typeface="Univers Condense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moVTI" id="{DF30D94D-D909-45F8-8565-C675708280D4}" vid="{636A8D8B-0354-48FA-9492-83E81C2616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234</Words>
  <Application>Microsoft Macintosh PowerPoint</Application>
  <PresentationFormat>Widescreen</PresentationFormat>
  <Paragraphs>34</Paragraphs>
  <Slides>5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Elephant</vt:lpstr>
      <vt:lpstr>Univers Condensed</vt:lpstr>
      <vt:lpstr>MemoVTI</vt:lpstr>
      <vt:lpstr>THE SECOND ECUMENICAL COUNCIL   381 A.D. </vt:lpstr>
      <vt:lpstr>Summary</vt:lpstr>
      <vt:lpstr>Ecclesiastical Luminaries</vt:lpstr>
      <vt:lpstr>Canons of the Second Ecumenical Council</vt:lpstr>
      <vt:lpstr>Canons of the Second Ecumenical Council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SECOND ECUMENICAL COUNCIL   381 A.D. </dc:title>
  <dc:creator>Koscinski, Mark</dc:creator>
  <cp:lastModifiedBy>Koscinski, Mark</cp:lastModifiedBy>
  <cp:revision>3</cp:revision>
  <dcterms:created xsi:type="dcterms:W3CDTF">2022-05-04T23:01:36Z</dcterms:created>
  <dcterms:modified xsi:type="dcterms:W3CDTF">2022-05-06T18:34:15Z</dcterms:modified>
</cp:coreProperties>
</file>